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9"/>
  </p:notesMasterIdLst>
  <p:sldIdLst>
    <p:sldId id="256" r:id="rId2"/>
    <p:sldId id="259" r:id="rId3"/>
    <p:sldId id="260" r:id="rId4"/>
    <p:sldId id="258" r:id="rId5"/>
    <p:sldId id="261" r:id="rId6"/>
    <p:sldId id="263" r:id="rId7"/>
    <p:sldId id="283" r:id="rId8"/>
    <p:sldId id="282" r:id="rId9"/>
    <p:sldId id="264" r:id="rId10"/>
    <p:sldId id="265" r:id="rId11"/>
    <p:sldId id="267" r:id="rId12"/>
    <p:sldId id="268" r:id="rId13"/>
    <p:sldId id="285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4" r:id="rId28"/>
  </p:sldIdLst>
  <p:sldSz cx="12192000" cy="6858000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기본 구역" id="{73905928-2768-4844-B481-E3408A1CCBC0}">
          <p14:sldIdLst>
            <p14:sldId id="256"/>
            <p14:sldId id="259"/>
          </p14:sldIdLst>
        </p14:section>
        <p14:section name="제목 없는 구역" id="{3CD8A39E-2E21-40FD-B639-753683407EC1}">
          <p14:sldIdLst>
            <p14:sldId id="260"/>
            <p14:sldId id="258"/>
            <p14:sldId id="261"/>
            <p14:sldId id="263"/>
            <p14:sldId id="283"/>
            <p14:sldId id="282"/>
            <p14:sldId id="264"/>
            <p14:sldId id="265"/>
            <p14:sldId id="267"/>
            <p14:sldId id="268"/>
            <p14:sldId id="285"/>
            <p14:sldId id="269"/>
            <p14:sldId id="270"/>
            <p14:sldId id="271"/>
            <p14:sldId id="272"/>
            <p14:sldId id="273"/>
            <p14:sldId id="274"/>
            <p14:sldId id="275"/>
            <p14:sldId id="276"/>
            <p14:sldId id="277"/>
            <p14:sldId id="278"/>
            <p14:sldId id="279"/>
            <p14:sldId id="280"/>
            <p14:sldId id="281"/>
            <p14:sldId id="284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03" d="100"/>
          <a:sy n="103" d="100"/>
        </p:scale>
        <p:origin x="126" y="3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E5AE5DD-7D15-417B-860D-3119F86C9042}" type="datetimeFigureOut">
              <a:rPr lang="ko-KR" altLang="en-US" smtClean="0"/>
              <a:t>2021-02-27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1CC3E4C-CCEB-408C-B88A-9B6E8F310F7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8342666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03735F69-6634-4A5B-82DF-A0FB04FAC94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>
            <a:extLst>
              <a:ext uri="{FF2B5EF4-FFF2-40B4-BE49-F238E27FC236}">
                <a16:creationId xmlns:a16="http://schemas.microsoft.com/office/drawing/2014/main" id="{29497AE0-48EC-467C-9969-0060DCE2E14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/>
              <a:t>클릭하여 마스터 부제목 스타일 편집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314EDF87-CCAD-4048-916B-86A4A71CB6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31F8EE-4DBE-4835-9906-4C01277DCEC5}" type="datetimeFigureOut">
              <a:rPr lang="ko-KR" altLang="en-US" smtClean="0"/>
              <a:t>2021-02-27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596AF6C2-0996-4DDA-85DF-07AA14F2A6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4BB9258A-2C9F-4BB3-8F1B-3C438BC282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E74DFE-82BA-4253-BABB-29516221C47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918357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C772C5D7-8D33-4F06-877C-206D304882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DCCAD12D-7D6E-4F5C-A06C-916C1358D48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0B5E13B2-0D72-4FC4-821E-6FE114184D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31F8EE-4DBE-4835-9906-4C01277DCEC5}" type="datetimeFigureOut">
              <a:rPr lang="ko-KR" altLang="en-US" smtClean="0"/>
              <a:t>2021-02-27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B0553731-B8C1-47CB-A87F-3B801F790E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C9EC8978-90EA-40C4-B449-47F948F7E4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E74DFE-82BA-4253-BABB-29516221C47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91684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ED321575-2C34-40F7-A2AA-201981034F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E549E39B-B753-4005-968B-BC7BBCF4789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A072C324-5AAA-48C3-B7E1-320162A75F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31F8EE-4DBE-4835-9906-4C01277DCEC5}" type="datetimeFigureOut">
              <a:rPr lang="ko-KR" altLang="en-US" smtClean="0"/>
              <a:t>2021-02-27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7C0E8799-0210-42A3-B05D-E8778A83DC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6EAB70EF-5FF7-421D-9222-CA510B1C48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E74DFE-82BA-4253-BABB-29516221C47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148723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A6B059BD-11D0-4B61-9863-860EF1D6B6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3B7D3C70-2DC4-42AD-9432-F895B86CF2B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1FAE8066-287E-45C2-AADB-36D0184A7C1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9240BA7E-A39C-4558-A069-43305FC514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31F8EE-4DBE-4835-9906-4C01277DCEC5}" type="datetimeFigureOut">
              <a:rPr lang="ko-KR" altLang="en-US" smtClean="0"/>
              <a:t>2021-02-27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9D2145FD-EE65-4A6B-9408-2E44AEA433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2A58CE66-B55E-48CB-8CBC-01484CD99D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E74DFE-82BA-4253-BABB-29516221C47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18532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A12D83BE-1ADF-445E-A44D-1A73C6A239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9214380A-325B-4DF4-91B9-73A736E75D8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FA683782-DBFB-49E1-9AA3-0B874D73C05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FB87EC2B-5C42-436C-9C40-2B916344B9D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6" name="내용 개체 틀 5">
            <a:extLst>
              <a:ext uri="{FF2B5EF4-FFF2-40B4-BE49-F238E27FC236}">
                <a16:creationId xmlns:a16="http://schemas.microsoft.com/office/drawing/2014/main" id="{574AC6FF-60DD-4A2A-9110-190E4FB27D1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7" name="날짜 개체 틀 6">
            <a:extLst>
              <a:ext uri="{FF2B5EF4-FFF2-40B4-BE49-F238E27FC236}">
                <a16:creationId xmlns:a16="http://schemas.microsoft.com/office/drawing/2014/main" id="{B69E794B-1DA0-4BB5-A28E-A7F1CA0CC4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31F8EE-4DBE-4835-9906-4C01277DCEC5}" type="datetimeFigureOut">
              <a:rPr lang="ko-KR" altLang="en-US" smtClean="0"/>
              <a:t>2021-02-27</a:t>
            </a:fld>
            <a:endParaRPr lang="ko-KR" altLang="en-US"/>
          </a:p>
        </p:txBody>
      </p:sp>
      <p:sp>
        <p:nvSpPr>
          <p:cNvPr id="8" name="바닥글 개체 틀 7">
            <a:extLst>
              <a:ext uri="{FF2B5EF4-FFF2-40B4-BE49-F238E27FC236}">
                <a16:creationId xmlns:a16="http://schemas.microsoft.com/office/drawing/2014/main" id="{8F6BAC57-22EF-4DCF-AA66-B906B217F1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>
            <a:extLst>
              <a:ext uri="{FF2B5EF4-FFF2-40B4-BE49-F238E27FC236}">
                <a16:creationId xmlns:a16="http://schemas.microsoft.com/office/drawing/2014/main" id="{FAC79AC5-ED1C-499F-B815-E721AA1E64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E74DFE-82BA-4253-BABB-29516221C47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388063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C48C4D0D-6334-4FAD-925A-6B02DE05C4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>
            <a:extLst>
              <a:ext uri="{FF2B5EF4-FFF2-40B4-BE49-F238E27FC236}">
                <a16:creationId xmlns:a16="http://schemas.microsoft.com/office/drawing/2014/main" id="{8391766B-967D-43F9-BAA4-6F8A3C1903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31F8EE-4DBE-4835-9906-4C01277DCEC5}" type="datetimeFigureOut">
              <a:rPr lang="ko-KR" altLang="en-US" smtClean="0"/>
              <a:t>2021-02-27</a:t>
            </a:fld>
            <a:endParaRPr lang="ko-KR" altLang="en-US"/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00073A44-F9B2-4B9B-9901-2296F4743E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72FB09D2-B37F-4151-A63E-8A44F38116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E74DFE-82BA-4253-BABB-29516221C47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069407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>
            <a:extLst>
              <a:ext uri="{FF2B5EF4-FFF2-40B4-BE49-F238E27FC236}">
                <a16:creationId xmlns:a16="http://schemas.microsoft.com/office/drawing/2014/main" id="{2958CA52-A69A-4EF0-BEA3-A708405A05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31F8EE-4DBE-4835-9906-4C01277DCEC5}" type="datetimeFigureOut">
              <a:rPr lang="ko-KR" altLang="en-US" smtClean="0"/>
              <a:t>2021-02-27</a:t>
            </a:fld>
            <a:endParaRPr lang="ko-KR" altLang="en-US"/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76A18009-1375-4E54-A4CB-7EED6CF70C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BED3B6B0-873C-4221-AFF4-F4DA1F09F2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E74DFE-82BA-4253-BABB-29516221C47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198824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9C49829A-DF04-4914-B8BF-244D4C487F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7FC05907-4422-4F9F-A4CF-B41845CF2DB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26B9E8BE-B1D3-4C97-A248-460CBC0EAD3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6A564FF9-8B95-4C6B-8E82-A70F86A7B6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31F8EE-4DBE-4835-9906-4C01277DCEC5}" type="datetimeFigureOut">
              <a:rPr lang="ko-KR" altLang="en-US" smtClean="0"/>
              <a:t>2021-02-27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09D6DBAE-335E-49FA-A243-38AC82CDE6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34209468-DBF2-4838-8BA0-F4BE92FD77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E74DFE-82BA-4253-BABB-29516221C47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142947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E934DD41-E578-42F5-9B01-1495FC706B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>
            <a:extLst>
              <a:ext uri="{FF2B5EF4-FFF2-40B4-BE49-F238E27FC236}">
                <a16:creationId xmlns:a16="http://schemas.microsoft.com/office/drawing/2014/main" id="{7A4A6C4F-A21B-445F-B593-386E4F0D31F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15E7073E-40CA-45AF-98BE-1D147E64536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787ED31E-3F92-4CD3-829A-46138ED762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31F8EE-4DBE-4835-9906-4C01277DCEC5}" type="datetimeFigureOut">
              <a:rPr lang="ko-KR" altLang="en-US" smtClean="0"/>
              <a:t>2021-02-27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41D3DDFE-6309-4CEF-A07C-3D088B98F1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AE4F7ED6-0DD4-43BD-AEF4-536E49B82C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E74DFE-82BA-4253-BABB-29516221C47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339032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CD68E99D-E3E1-4BD9-BFED-34F57AADF6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52C96C35-C4B2-4226-8B91-5F4FF1EFBD9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5CDFA44B-B4BC-409E-9038-855FBC527B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31F8EE-4DBE-4835-9906-4C01277DCEC5}" type="datetimeFigureOut">
              <a:rPr lang="ko-KR" altLang="en-US" smtClean="0"/>
              <a:t>2021-02-27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9420AF6C-D916-4930-AA29-CE283609B9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E0D40D06-2ED0-4555-AFB3-B1367A9B2F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E74DFE-82BA-4253-BABB-29516221C47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03103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>
            <a:extLst>
              <a:ext uri="{FF2B5EF4-FFF2-40B4-BE49-F238E27FC236}">
                <a16:creationId xmlns:a16="http://schemas.microsoft.com/office/drawing/2014/main" id="{A2E1B2BB-0250-45EB-A8DD-105CAF8004E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59787549-425D-4070-ADE1-ED5B2177DE5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FCAA71AA-FFD4-44E7-805B-0451C7353E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31F8EE-4DBE-4835-9906-4C01277DCEC5}" type="datetimeFigureOut">
              <a:rPr lang="ko-KR" altLang="en-US" smtClean="0"/>
              <a:t>2021-02-27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9DAF7354-CD2B-4802-8C89-0876B84D1D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4DD5C055-5FE5-41B8-8305-1FF2448DEB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E74DFE-82BA-4253-BABB-29516221C47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245660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>
            <a:extLst>
              <a:ext uri="{FF2B5EF4-FFF2-40B4-BE49-F238E27FC236}">
                <a16:creationId xmlns:a16="http://schemas.microsoft.com/office/drawing/2014/main" id="{5E9DF085-0648-4558-8ED5-0F46883BE8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077203BA-5082-4B09-BBDB-179AEEE2C2D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48AD9659-63E7-4222-A2AA-DDC334A7EDD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F31F8EE-4DBE-4835-9906-4C01277DCEC5}" type="datetimeFigureOut">
              <a:rPr lang="ko-KR" altLang="en-US" smtClean="0"/>
              <a:t>2021-02-27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DAC734E3-F93C-4291-83DE-C74A14D030E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2CF3693C-91C6-44E0-927D-7390B617A32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7E74DFE-82BA-4253-BABB-29516221C47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810956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jp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jp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jp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jp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8.jp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0.jp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2.jp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4.jp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6.jp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8.jp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0.jp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2.jp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4.jp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6.jp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8.jp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0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23962611-DFD5-4092-AAFD-559E3DFCE2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5488" y="0"/>
            <a:ext cx="10910292" cy="6858000"/>
          </a:xfrm>
          <a:prstGeom prst="rect">
            <a:avLst/>
          </a:prstGeom>
          <a:gradFill>
            <a:gsLst>
              <a:gs pos="0">
                <a:schemeClr val="accent1">
                  <a:lumMod val="90000"/>
                </a:schemeClr>
              </a:gs>
              <a:gs pos="25000">
                <a:schemeClr val="accent1">
                  <a:lumMod val="90000"/>
                </a:schemeClr>
              </a:gs>
              <a:gs pos="94000">
                <a:schemeClr val="bg2">
                  <a:lumMod val="25000"/>
                </a:schemeClr>
              </a:gs>
              <a:gs pos="100000">
                <a:schemeClr val="bg2">
                  <a:lumMod val="25000"/>
                </a:schemeClr>
              </a:gs>
            </a:gsLst>
            <a:lin ang="4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2270F1FA-0425-408F-9861-80BF5AFB276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제목 1">
            <a:extLst>
              <a:ext uri="{FF2B5EF4-FFF2-40B4-BE49-F238E27FC236}">
                <a16:creationId xmlns:a16="http://schemas.microsoft.com/office/drawing/2014/main" id="{432473B2-2C97-4B6D-88D0-EEFDD9830FA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045368" y="2043663"/>
            <a:ext cx="6105194" cy="1194059"/>
          </a:xfrm>
        </p:spPr>
        <p:txBody>
          <a:bodyPr>
            <a:normAutofit/>
          </a:bodyPr>
          <a:lstStyle/>
          <a:p>
            <a:r>
              <a:rPr lang="ko-KR" altLang="en-US" sz="5400" dirty="0">
                <a:solidFill>
                  <a:srgbClr val="FFFFFF"/>
                </a:solidFill>
              </a:rPr>
              <a:t>성경지도 알아가기</a:t>
            </a:r>
          </a:p>
        </p:txBody>
      </p:sp>
      <p:sp>
        <p:nvSpPr>
          <p:cNvPr id="3" name="부제목 2">
            <a:extLst>
              <a:ext uri="{FF2B5EF4-FFF2-40B4-BE49-F238E27FC236}">
                <a16:creationId xmlns:a16="http://schemas.microsoft.com/office/drawing/2014/main" id="{B7B0A8FF-8872-4161-916A-C072CC973D5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045368" y="4074718"/>
            <a:ext cx="6105194" cy="682079"/>
          </a:xfrm>
        </p:spPr>
        <p:txBody>
          <a:bodyPr>
            <a:normAutofit/>
          </a:bodyPr>
          <a:lstStyle/>
          <a:p>
            <a:r>
              <a:rPr lang="ko-KR" altLang="en-US" dirty="0">
                <a:solidFill>
                  <a:srgbClr val="FFFFFF"/>
                </a:solidFill>
              </a:rPr>
              <a:t>임마누엘학생회</a:t>
            </a:r>
          </a:p>
        </p:txBody>
      </p:sp>
    </p:spTree>
    <p:extLst>
      <p:ext uri="{BB962C8B-B14F-4D97-AF65-F5344CB8AC3E}">
        <p14:creationId xmlns:p14="http://schemas.microsoft.com/office/powerpoint/2010/main" val="28194615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내용 개체 틀 4" descr="지도이(가) 표시된 사진&#10;&#10;자동 생성된 설명">
            <a:extLst>
              <a:ext uri="{FF2B5EF4-FFF2-40B4-BE49-F238E27FC236}">
                <a16:creationId xmlns:a16="http://schemas.microsoft.com/office/drawing/2014/main" id="{F62AE435-A2DB-4091-B41C-07C65BC5812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12041" y="0"/>
            <a:ext cx="5963158" cy="6858000"/>
          </a:xfrm>
        </p:spPr>
      </p:pic>
    </p:spTree>
    <p:extLst>
      <p:ext uri="{BB962C8B-B14F-4D97-AF65-F5344CB8AC3E}">
        <p14:creationId xmlns:p14="http://schemas.microsoft.com/office/powerpoint/2010/main" val="240079672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내용 개체 틀 4" descr="지도이(가) 표시된 사진&#10;&#10;자동 생성된 설명">
            <a:extLst>
              <a:ext uri="{FF2B5EF4-FFF2-40B4-BE49-F238E27FC236}">
                <a16:creationId xmlns:a16="http://schemas.microsoft.com/office/drawing/2014/main" id="{2B3A2F1D-842A-4CCD-AB6B-E92F51F7DDC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50969" y="0"/>
            <a:ext cx="6418779" cy="6858000"/>
          </a:xfrm>
        </p:spPr>
      </p:pic>
    </p:spTree>
    <p:extLst>
      <p:ext uri="{BB962C8B-B14F-4D97-AF65-F5344CB8AC3E}">
        <p14:creationId xmlns:p14="http://schemas.microsoft.com/office/powerpoint/2010/main" val="429362343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내용 개체 틀 4" descr="지도이(가) 표시된 사진&#10;&#10;자동 생성된 설명">
            <a:extLst>
              <a:ext uri="{FF2B5EF4-FFF2-40B4-BE49-F238E27FC236}">
                <a16:creationId xmlns:a16="http://schemas.microsoft.com/office/drawing/2014/main" id="{806DE164-5E73-409C-8799-09C128AD7DC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63207" y="0"/>
            <a:ext cx="5198041" cy="6858000"/>
          </a:xfrm>
        </p:spPr>
      </p:pic>
      <p:pic>
        <p:nvPicPr>
          <p:cNvPr id="7" name="그림 6" descr="지도이(가) 표시된 사진&#10;&#10;자동 생성된 설명">
            <a:extLst>
              <a:ext uri="{FF2B5EF4-FFF2-40B4-BE49-F238E27FC236}">
                <a16:creationId xmlns:a16="http://schemas.microsoft.com/office/drawing/2014/main" id="{A3C36C06-A029-4452-9A7F-345CD8E286C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14420" y="0"/>
            <a:ext cx="596315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227263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내용 개체 틀 4" descr="지도이(가) 표시된 사진&#10;&#10;자동 생성된 설명">
            <a:extLst>
              <a:ext uri="{FF2B5EF4-FFF2-40B4-BE49-F238E27FC236}">
                <a16:creationId xmlns:a16="http://schemas.microsoft.com/office/drawing/2014/main" id="{9686CB59-F19E-4265-A55D-DFA0B94B9B0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50969" y="0"/>
            <a:ext cx="6418779" cy="6858000"/>
          </a:xfrm>
        </p:spPr>
      </p:pic>
    </p:spTree>
    <p:extLst>
      <p:ext uri="{BB962C8B-B14F-4D97-AF65-F5344CB8AC3E}">
        <p14:creationId xmlns:p14="http://schemas.microsoft.com/office/powerpoint/2010/main" val="121917131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3B854194-185D-494D-905C-7C7CB2E30F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608211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B4F5FA0D-0104-4987-8241-EFF7C85B88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12191998" cy="6858000"/>
          </a:xfrm>
          <a:prstGeom prst="rect">
            <a:avLst/>
          </a:prstGeom>
          <a:gradFill>
            <a:gsLst>
              <a:gs pos="0">
                <a:schemeClr val="accent1">
                  <a:lumMod val="90000"/>
                </a:schemeClr>
              </a:gs>
              <a:gs pos="25000">
                <a:schemeClr val="accent1">
                  <a:lumMod val="90000"/>
                </a:schemeClr>
              </a:gs>
              <a:gs pos="94000">
                <a:schemeClr val="bg2">
                  <a:lumMod val="25000"/>
                </a:schemeClr>
              </a:gs>
              <a:gs pos="100000">
                <a:schemeClr val="bg2">
                  <a:lumMod val="25000"/>
                </a:schemeClr>
              </a:gs>
            </a:gsLst>
            <a:lin ang="4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2897127E-6CEF-446C-BE87-93B7C46E49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제목 1">
            <a:extLst>
              <a:ext uri="{FF2B5EF4-FFF2-40B4-BE49-F238E27FC236}">
                <a16:creationId xmlns:a16="http://schemas.microsoft.com/office/drawing/2014/main" id="{EDFA2754-E367-4FDC-8F7E-C4E15D2EC7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79" y="2053641"/>
            <a:ext cx="3669161" cy="2760098"/>
          </a:xfrm>
        </p:spPr>
        <p:txBody>
          <a:bodyPr>
            <a:normAutofit/>
          </a:bodyPr>
          <a:lstStyle/>
          <a:p>
            <a:r>
              <a:rPr lang="ko-KR" altLang="en-US" sz="6000" dirty="0">
                <a:solidFill>
                  <a:srgbClr val="FFFFFF"/>
                </a:solidFill>
              </a:rPr>
              <a:t>이스라엘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77AE5542-3013-46F0-A1F8-DA2C1F0E99D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0574" y="801866"/>
            <a:ext cx="5306084" cy="5230634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endParaRPr lang="ko-KR" altLang="en-US" sz="2400" dirty="0">
              <a:solidFill>
                <a:srgbClr val="000000"/>
              </a:solidFill>
            </a:endParaRPr>
          </a:p>
          <a:p>
            <a:endParaRPr lang="ko-KR" altLang="en-US" sz="2400" dirty="0">
              <a:solidFill>
                <a:srgbClr val="000000"/>
              </a:solidFill>
            </a:endParaRPr>
          </a:p>
        </p:txBody>
      </p:sp>
      <p:pic>
        <p:nvPicPr>
          <p:cNvPr id="16" name="그림 15" descr="지도이(가) 표시된 사진&#10;&#10;자동 생성된 설명">
            <a:extLst>
              <a:ext uri="{FF2B5EF4-FFF2-40B4-BE49-F238E27FC236}">
                <a16:creationId xmlns:a16="http://schemas.microsoft.com/office/drawing/2014/main" id="{CD6CE683-C5C2-4499-A1E0-1AF71C52CDA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99788" y="0"/>
            <a:ext cx="6499356" cy="65071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918957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3B854194-185D-494D-905C-7C7CB2E30F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608211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B4F5FA0D-0104-4987-8241-EFF7C85B88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12191998" cy="6858000"/>
          </a:xfrm>
          <a:prstGeom prst="rect">
            <a:avLst/>
          </a:prstGeom>
          <a:gradFill>
            <a:gsLst>
              <a:gs pos="0">
                <a:schemeClr val="accent1">
                  <a:lumMod val="90000"/>
                </a:schemeClr>
              </a:gs>
              <a:gs pos="25000">
                <a:schemeClr val="accent1">
                  <a:lumMod val="90000"/>
                </a:schemeClr>
              </a:gs>
              <a:gs pos="94000">
                <a:schemeClr val="bg2">
                  <a:lumMod val="25000"/>
                </a:schemeClr>
              </a:gs>
              <a:gs pos="100000">
                <a:schemeClr val="bg2">
                  <a:lumMod val="25000"/>
                </a:schemeClr>
              </a:gs>
            </a:gsLst>
            <a:lin ang="4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2897127E-6CEF-446C-BE87-93B7C46E49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제목 1">
            <a:extLst>
              <a:ext uri="{FF2B5EF4-FFF2-40B4-BE49-F238E27FC236}">
                <a16:creationId xmlns:a16="http://schemas.microsoft.com/office/drawing/2014/main" id="{EDFA2754-E367-4FDC-8F7E-C4E15D2EC7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79" y="2053641"/>
            <a:ext cx="3669161" cy="2760098"/>
          </a:xfrm>
        </p:spPr>
        <p:txBody>
          <a:bodyPr>
            <a:normAutofit/>
          </a:bodyPr>
          <a:lstStyle/>
          <a:p>
            <a:r>
              <a:rPr lang="ko-KR" altLang="en-US" sz="6000" dirty="0" err="1">
                <a:solidFill>
                  <a:srgbClr val="FFFFFF"/>
                </a:solidFill>
              </a:rPr>
              <a:t>다메섹</a:t>
            </a:r>
            <a:endParaRPr lang="ko-KR" altLang="en-US" sz="6000" dirty="0">
              <a:solidFill>
                <a:srgbClr val="FFFFFF"/>
              </a:solidFill>
            </a:endParaRP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77AE5542-3013-46F0-A1F8-DA2C1F0E99D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0574" y="801866"/>
            <a:ext cx="5306084" cy="5230634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endParaRPr lang="ko-KR" altLang="en-US" sz="2400" dirty="0">
              <a:solidFill>
                <a:srgbClr val="000000"/>
              </a:solidFill>
            </a:endParaRPr>
          </a:p>
          <a:p>
            <a:endParaRPr lang="ko-KR" altLang="en-US" sz="2400" dirty="0">
              <a:solidFill>
                <a:srgbClr val="000000"/>
              </a:solidFill>
            </a:endParaRPr>
          </a:p>
        </p:txBody>
      </p:sp>
      <p:pic>
        <p:nvPicPr>
          <p:cNvPr id="11" name="그림 10" descr="밤하늘이(가) 표시된 사진&#10;&#10;자동 생성된 설명">
            <a:extLst>
              <a:ext uri="{FF2B5EF4-FFF2-40B4-BE49-F238E27FC236}">
                <a16:creationId xmlns:a16="http://schemas.microsoft.com/office/drawing/2014/main" id="{BA9A48A9-E980-45AC-BD38-2C232F590EF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19973" y="260761"/>
            <a:ext cx="5034163" cy="3128614"/>
          </a:xfrm>
          <a:prstGeom prst="rect">
            <a:avLst/>
          </a:prstGeom>
        </p:spPr>
      </p:pic>
      <p:pic>
        <p:nvPicPr>
          <p:cNvPr id="14" name="그림 13" descr="실외이(가) 표시된 사진&#10;&#10;자동 생성된 설명">
            <a:extLst>
              <a:ext uri="{FF2B5EF4-FFF2-40B4-BE49-F238E27FC236}">
                <a16:creationId xmlns:a16="http://schemas.microsoft.com/office/drawing/2014/main" id="{87FD3D16-930A-4D56-8B6C-8DE6AA7A1F4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19972" y="3603321"/>
            <a:ext cx="4115856" cy="31286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012254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3B854194-185D-494D-905C-7C7CB2E30F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608211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B4F5FA0D-0104-4987-8241-EFF7C85B88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12191998" cy="6858000"/>
          </a:xfrm>
          <a:prstGeom prst="rect">
            <a:avLst/>
          </a:prstGeom>
          <a:gradFill>
            <a:gsLst>
              <a:gs pos="0">
                <a:schemeClr val="accent1">
                  <a:lumMod val="90000"/>
                </a:schemeClr>
              </a:gs>
              <a:gs pos="25000">
                <a:schemeClr val="accent1">
                  <a:lumMod val="90000"/>
                </a:schemeClr>
              </a:gs>
              <a:gs pos="94000">
                <a:schemeClr val="bg2">
                  <a:lumMod val="25000"/>
                </a:schemeClr>
              </a:gs>
              <a:gs pos="100000">
                <a:schemeClr val="bg2">
                  <a:lumMod val="25000"/>
                </a:schemeClr>
              </a:gs>
            </a:gsLst>
            <a:lin ang="4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2897127E-6CEF-446C-BE87-93B7C46E49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제목 1">
            <a:extLst>
              <a:ext uri="{FF2B5EF4-FFF2-40B4-BE49-F238E27FC236}">
                <a16:creationId xmlns:a16="http://schemas.microsoft.com/office/drawing/2014/main" id="{EDFA2754-E367-4FDC-8F7E-C4E15D2EC7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79" y="2053641"/>
            <a:ext cx="3669161" cy="2760098"/>
          </a:xfrm>
        </p:spPr>
        <p:txBody>
          <a:bodyPr>
            <a:normAutofit/>
          </a:bodyPr>
          <a:lstStyle/>
          <a:p>
            <a:r>
              <a:rPr lang="ko-KR" altLang="en-US" sz="6000" dirty="0" err="1">
                <a:solidFill>
                  <a:srgbClr val="FFFFFF"/>
                </a:solidFill>
              </a:rPr>
              <a:t>헬몬산</a:t>
            </a:r>
            <a:endParaRPr lang="ko-KR" altLang="en-US" sz="6000" dirty="0">
              <a:solidFill>
                <a:srgbClr val="FFFFFF"/>
              </a:solidFill>
            </a:endParaRP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77AE5542-3013-46F0-A1F8-DA2C1F0E99D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0574" y="801866"/>
            <a:ext cx="5306084" cy="5230634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endParaRPr lang="ko-KR" altLang="en-US" sz="2400" dirty="0">
              <a:solidFill>
                <a:srgbClr val="000000"/>
              </a:solidFill>
            </a:endParaRPr>
          </a:p>
          <a:p>
            <a:endParaRPr lang="ko-KR" altLang="en-US" sz="2400" dirty="0">
              <a:solidFill>
                <a:srgbClr val="000000"/>
              </a:solidFill>
            </a:endParaRPr>
          </a:p>
        </p:txBody>
      </p:sp>
      <p:pic>
        <p:nvPicPr>
          <p:cNvPr id="5" name="그림 4" descr="하늘, 산, 실외, 잔디이(가) 표시된 사진&#10;&#10;자동 생성된 설명">
            <a:extLst>
              <a:ext uri="{FF2B5EF4-FFF2-40B4-BE49-F238E27FC236}">
                <a16:creationId xmlns:a16="http://schemas.microsoft.com/office/drawing/2014/main" id="{824633A9-B0D6-414F-8BE1-8CA275C81A3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19973" y="0"/>
            <a:ext cx="5034163" cy="3242052"/>
          </a:xfrm>
          <a:prstGeom prst="rect">
            <a:avLst/>
          </a:prstGeom>
        </p:spPr>
      </p:pic>
      <p:pic>
        <p:nvPicPr>
          <p:cNvPr id="7" name="그림 6" descr="눈, 실외, 자연, 스키타기이(가) 표시된 사진&#10;&#10;자동 생성된 설명">
            <a:extLst>
              <a:ext uri="{FF2B5EF4-FFF2-40B4-BE49-F238E27FC236}">
                <a16:creationId xmlns:a16="http://schemas.microsoft.com/office/drawing/2014/main" id="{A252D4CC-7627-4AED-A887-173915C6B70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19973" y="3429000"/>
            <a:ext cx="5034163" cy="29398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801012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3B854194-185D-494D-905C-7C7CB2E30F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608211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B4F5FA0D-0104-4987-8241-EFF7C85B88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12191998" cy="6858000"/>
          </a:xfrm>
          <a:prstGeom prst="rect">
            <a:avLst/>
          </a:prstGeom>
          <a:gradFill>
            <a:gsLst>
              <a:gs pos="0">
                <a:schemeClr val="accent1">
                  <a:lumMod val="90000"/>
                </a:schemeClr>
              </a:gs>
              <a:gs pos="25000">
                <a:schemeClr val="accent1">
                  <a:lumMod val="90000"/>
                </a:schemeClr>
              </a:gs>
              <a:gs pos="94000">
                <a:schemeClr val="bg2">
                  <a:lumMod val="25000"/>
                </a:schemeClr>
              </a:gs>
              <a:gs pos="100000">
                <a:schemeClr val="bg2">
                  <a:lumMod val="25000"/>
                </a:schemeClr>
              </a:gs>
            </a:gsLst>
            <a:lin ang="4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2897127E-6CEF-446C-BE87-93B7C46E49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제목 1">
            <a:extLst>
              <a:ext uri="{FF2B5EF4-FFF2-40B4-BE49-F238E27FC236}">
                <a16:creationId xmlns:a16="http://schemas.microsoft.com/office/drawing/2014/main" id="{EDFA2754-E367-4FDC-8F7E-C4E15D2EC7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79" y="2053641"/>
            <a:ext cx="3669161" cy="2760098"/>
          </a:xfrm>
        </p:spPr>
        <p:txBody>
          <a:bodyPr>
            <a:normAutofit/>
          </a:bodyPr>
          <a:lstStyle/>
          <a:p>
            <a:r>
              <a:rPr lang="ko-KR" altLang="en-US" sz="6000" dirty="0" err="1">
                <a:solidFill>
                  <a:srgbClr val="FFFFFF"/>
                </a:solidFill>
              </a:rPr>
              <a:t>가이샤라</a:t>
            </a:r>
            <a:r>
              <a:rPr lang="ko-KR" altLang="en-US" sz="6000" dirty="0">
                <a:solidFill>
                  <a:srgbClr val="FFFFFF"/>
                </a:solidFill>
              </a:rPr>
              <a:t>  </a:t>
            </a:r>
            <a:br>
              <a:rPr lang="en-US" altLang="ko-KR" sz="6000" dirty="0">
                <a:solidFill>
                  <a:srgbClr val="FFFFFF"/>
                </a:solidFill>
              </a:rPr>
            </a:br>
            <a:r>
              <a:rPr lang="en-US" altLang="ko-KR" sz="6000" dirty="0">
                <a:solidFill>
                  <a:srgbClr val="FFFFFF"/>
                </a:solidFill>
              </a:rPr>
              <a:t> </a:t>
            </a:r>
            <a:r>
              <a:rPr lang="ko-KR" altLang="en-US" sz="6000" dirty="0">
                <a:solidFill>
                  <a:srgbClr val="FFFFFF"/>
                </a:solidFill>
              </a:rPr>
              <a:t>빌립보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77AE5542-3013-46F0-A1F8-DA2C1F0E99D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0574" y="801866"/>
            <a:ext cx="5306084" cy="5230634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endParaRPr lang="ko-KR" altLang="en-US" sz="2400" dirty="0">
              <a:solidFill>
                <a:srgbClr val="000000"/>
              </a:solidFill>
            </a:endParaRPr>
          </a:p>
          <a:p>
            <a:endParaRPr lang="ko-KR" altLang="en-US" sz="2400" dirty="0">
              <a:solidFill>
                <a:srgbClr val="000000"/>
              </a:solidFill>
            </a:endParaRPr>
          </a:p>
        </p:txBody>
      </p:sp>
      <p:pic>
        <p:nvPicPr>
          <p:cNvPr id="6" name="그림 5" descr="실외, 자연, 돌이(가) 표시된 사진&#10;&#10;자동 생성된 설명">
            <a:extLst>
              <a:ext uri="{FF2B5EF4-FFF2-40B4-BE49-F238E27FC236}">
                <a16:creationId xmlns:a16="http://schemas.microsoft.com/office/drawing/2014/main" id="{003BF19E-1CEF-45CC-95FB-C859E14033A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36786" y="0"/>
            <a:ext cx="5017350" cy="3163078"/>
          </a:xfrm>
          <a:prstGeom prst="rect">
            <a:avLst/>
          </a:prstGeom>
        </p:spPr>
      </p:pic>
      <p:pic>
        <p:nvPicPr>
          <p:cNvPr id="11" name="그림 10" descr="텍스트이(가) 표시된 사진&#10;&#10;자동 생성된 설명">
            <a:extLst>
              <a:ext uri="{FF2B5EF4-FFF2-40B4-BE49-F238E27FC236}">
                <a16:creationId xmlns:a16="http://schemas.microsoft.com/office/drawing/2014/main" id="{82059E73-2EA2-44DB-BB97-0296FA61FC1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36785" y="3268678"/>
            <a:ext cx="5017349" cy="34837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202857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3B854194-185D-494D-905C-7C7CB2E30F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608211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맑은 고딕" panose="020F0502020204030204"/>
              <a:ea typeface="+mn-ea"/>
              <a:cs typeface="+mn-c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B4F5FA0D-0104-4987-8241-EFF7C85B88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12191998" cy="6858000"/>
          </a:xfrm>
          <a:prstGeom prst="rect">
            <a:avLst/>
          </a:prstGeom>
          <a:gradFill>
            <a:gsLst>
              <a:gs pos="0">
                <a:schemeClr val="accent1">
                  <a:lumMod val="90000"/>
                </a:schemeClr>
              </a:gs>
              <a:gs pos="25000">
                <a:schemeClr val="accent1">
                  <a:lumMod val="90000"/>
                </a:schemeClr>
              </a:gs>
              <a:gs pos="94000">
                <a:schemeClr val="bg2">
                  <a:lumMod val="25000"/>
                </a:schemeClr>
              </a:gs>
              <a:gs pos="100000">
                <a:schemeClr val="bg2">
                  <a:lumMod val="25000"/>
                </a:schemeClr>
              </a:gs>
            </a:gsLst>
            <a:lin ang="4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맑은 고딕" panose="020F0502020204030204"/>
              <a:ea typeface="+mn-ea"/>
              <a:cs typeface="+mn-cs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2897127E-6CEF-446C-BE87-93B7C46E49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제목 1">
            <a:extLst>
              <a:ext uri="{FF2B5EF4-FFF2-40B4-BE49-F238E27FC236}">
                <a16:creationId xmlns:a16="http://schemas.microsoft.com/office/drawing/2014/main" id="{EDFA2754-E367-4FDC-8F7E-C4E15D2EC7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79" y="2053641"/>
            <a:ext cx="3669161" cy="2760098"/>
          </a:xfrm>
        </p:spPr>
        <p:txBody>
          <a:bodyPr>
            <a:normAutofit/>
          </a:bodyPr>
          <a:lstStyle/>
          <a:p>
            <a:r>
              <a:rPr lang="ko-KR" altLang="en-US" sz="6000" dirty="0">
                <a:solidFill>
                  <a:srgbClr val="FFFFFF"/>
                </a:solidFill>
              </a:rPr>
              <a:t>갈릴리</a:t>
            </a:r>
            <a:br>
              <a:rPr lang="en-US" altLang="ko-KR" sz="6000" dirty="0">
                <a:solidFill>
                  <a:srgbClr val="FFFFFF"/>
                </a:solidFill>
              </a:rPr>
            </a:br>
            <a:r>
              <a:rPr lang="en-US" altLang="ko-KR" sz="6000" dirty="0">
                <a:solidFill>
                  <a:srgbClr val="FFFFFF"/>
                </a:solidFill>
              </a:rPr>
              <a:t> </a:t>
            </a:r>
            <a:r>
              <a:rPr lang="ko-KR" altLang="en-US" sz="6000" dirty="0">
                <a:solidFill>
                  <a:srgbClr val="FFFFFF"/>
                </a:solidFill>
              </a:rPr>
              <a:t>호수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77AE5542-3013-46F0-A1F8-DA2C1F0E99D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0574" y="801866"/>
            <a:ext cx="5306084" cy="5230634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endParaRPr lang="ko-KR" altLang="en-US" sz="2400" dirty="0">
              <a:solidFill>
                <a:srgbClr val="000000"/>
              </a:solidFill>
            </a:endParaRPr>
          </a:p>
          <a:p>
            <a:endParaRPr lang="ko-KR" altLang="en-US" sz="2400" dirty="0">
              <a:solidFill>
                <a:srgbClr val="000000"/>
              </a:solidFill>
            </a:endParaRPr>
          </a:p>
        </p:txBody>
      </p:sp>
      <p:pic>
        <p:nvPicPr>
          <p:cNvPr id="6" name="그림 5" descr="하늘, 실외, 나무, 손바닥이(가) 표시된 사진&#10;&#10;자동 생성된 설명">
            <a:extLst>
              <a:ext uri="{FF2B5EF4-FFF2-40B4-BE49-F238E27FC236}">
                <a16:creationId xmlns:a16="http://schemas.microsoft.com/office/drawing/2014/main" id="{AA78EF9A-E140-4CF0-AED7-B9AB80A11BD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19972" y="728241"/>
            <a:ext cx="5034163" cy="2468620"/>
          </a:xfrm>
          <a:prstGeom prst="rect">
            <a:avLst/>
          </a:prstGeom>
        </p:spPr>
      </p:pic>
      <p:pic>
        <p:nvPicPr>
          <p:cNvPr id="11" name="그림 10" descr="산, 나무, 실외, 자연이(가) 표시된 사진&#10;&#10;자동 생성된 설명">
            <a:extLst>
              <a:ext uri="{FF2B5EF4-FFF2-40B4-BE49-F238E27FC236}">
                <a16:creationId xmlns:a16="http://schemas.microsoft.com/office/drawing/2014/main" id="{7A79758B-3B31-4ED8-B8B6-E26B2BF65C2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19972" y="3534330"/>
            <a:ext cx="5034163" cy="29109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218143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3B854194-185D-494D-905C-7C7CB2E30F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608211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맑은 고딕" panose="020F0502020204030204"/>
              <a:ea typeface="+mn-ea"/>
              <a:cs typeface="+mn-c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B4F5FA0D-0104-4987-8241-EFF7C85B88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12191998" cy="6858000"/>
          </a:xfrm>
          <a:prstGeom prst="rect">
            <a:avLst/>
          </a:prstGeom>
          <a:gradFill>
            <a:gsLst>
              <a:gs pos="0">
                <a:schemeClr val="accent1">
                  <a:lumMod val="90000"/>
                </a:schemeClr>
              </a:gs>
              <a:gs pos="25000">
                <a:schemeClr val="accent1">
                  <a:lumMod val="90000"/>
                </a:schemeClr>
              </a:gs>
              <a:gs pos="94000">
                <a:schemeClr val="bg2">
                  <a:lumMod val="25000"/>
                </a:schemeClr>
              </a:gs>
              <a:gs pos="100000">
                <a:schemeClr val="bg2">
                  <a:lumMod val="25000"/>
                </a:schemeClr>
              </a:gs>
            </a:gsLst>
            <a:lin ang="4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맑은 고딕" panose="020F0502020204030204"/>
              <a:ea typeface="+mn-ea"/>
              <a:cs typeface="+mn-cs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2897127E-6CEF-446C-BE87-93B7C46E49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제목 1">
            <a:extLst>
              <a:ext uri="{FF2B5EF4-FFF2-40B4-BE49-F238E27FC236}">
                <a16:creationId xmlns:a16="http://schemas.microsoft.com/office/drawing/2014/main" id="{EDFA2754-E367-4FDC-8F7E-C4E15D2EC7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79" y="2053641"/>
            <a:ext cx="3669161" cy="2760098"/>
          </a:xfrm>
        </p:spPr>
        <p:txBody>
          <a:bodyPr>
            <a:normAutofit/>
          </a:bodyPr>
          <a:lstStyle/>
          <a:p>
            <a:r>
              <a:rPr lang="ko-KR" altLang="en-US" sz="6000" dirty="0" err="1">
                <a:solidFill>
                  <a:srgbClr val="FFFFFF"/>
                </a:solidFill>
              </a:rPr>
              <a:t>갈멜산</a:t>
            </a:r>
            <a:endParaRPr lang="ko-KR" altLang="en-US" sz="6000" dirty="0">
              <a:solidFill>
                <a:srgbClr val="FFFFFF"/>
              </a:solidFill>
            </a:endParaRP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77AE5542-3013-46F0-A1F8-DA2C1F0E99D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0574" y="801866"/>
            <a:ext cx="5306084" cy="5230634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endParaRPr lang="ko-KR" altLang="en-US" sz="2400" dirty="0">
              <a:solidFill>
                <a:srgbClr val="000000"/>
              </a:solidFill>
            </a:endParaRPr>
          </a:p>
          <a:p>
            <a:endParaRPr lang="ko-KR" altLang="en-US" sz="2400" dirty="0">
              <a:solidFill>
                <a:srgbClr val="000000"/>
              </a:solidFill>
            </a:endParaRPr>
          </a:p>
        </p:txBody>
      </p:sp>
      <p:pic>
        <p:nvPicPr>
          <p:cNvPr id="5" name="그림 4" descr="텍스트, 실외, 자연, 도시이(가) 표시된 사진&#10;&#10;자동 생성된 설명">
            <a:extLst>
              <a:ext uri="{FF2B5EF4-FFF2-40B4-BE49-F238E27FC236}">
                <a16:creationId xmlns:a16="http://schemas.microsoft.com/office/drawing/2014/main" id="{D5FEBEEF-620B-4937-95CA-C5CAEA94DF7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19972" y="3480528"/>
            <a:ext cx="5034163" cy="3196861"/>
          </a:xfrm>
          <a:prstGeom prst="rect">
            <a:avLst/>
          </a:prstGeom>
        </p:spPr>
      </p:pic>
      <p:pic>
        <p:nvPicPr>
          <p:cNvPr id="9" name="그림 8" descr="텍스트, 실외, 산, 바위이(가) 표시된 사진&#10;&#10;자동 생성된 설명">
            <a:extLst>
              <a:ext uri="{FF2B5EF4-FFF2-40B4-BE49-F238E27FC236}">
                <a16:creationId xmlns:a16="http://schemas.microsoft.com/office/drawing/2014/main" id="{1DDD0952-DC30-41DA-B329-0C8B0B24B0D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19971" y="202111"/>
            <a:ext cx="5034163" cy="30978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416569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3B854194-185D-494D-905C-7C7CB2E30F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608211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맑은 고딕" panose="020F0502020204030204"/>
              <a:ea typeface="+mn-ea"/>
              <a:cs typeface="+mn-c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B4F5FA0D-0104-4987-8241-EFF7C85B88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12191998" cy="6858000"/>
          </a:xfrm>
          <a:prstGeom prst="rect">
            <a:avLst/>
          </a:prstGeom>
          <a:gradFill>
            <a:gsLst>
              <a:gs pos="0">
                <a:schemeClr val="accent1">
                  <a:lumMod val="90000"/>
                </a:schemeClr>
              </a:gs>
              <a:gs pos="25000">
                <a:schemeClr val="accent1">
                  <a:lumMod val="90000"/>
                </a:schemeClr>
              </a:gs>
              <a:gs pos="94000">
                <a:schemeClr val="bg2">
                  <a:lumMod val="25000"/>
                </a:schemeClr>
              </a:gs>
              <a:gs pos="100000">
                <a:schemeClr val="bg2">
                  <a:lumMod val="25000"/>
                </a:schemeClr>
              </a:gs>
            </a:gsLst>
            <a:lin ang="4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맑은 고딕" panose="020F0502020204030204"/>
              <a:ea typeface="+mn-ea"/>
              <a:cs typeface="+mn-cs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2897127E-6CEF-446C-BE87-93B7C46E49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제목 1">
            <a:extLst>
              <a:ext uri="{FF2B5EF4-FFF2-40B4-BE49-F238E27FC236}">
                <a16:creationId xmlns:a16="http://schemas.microsoft.com/office/drawing/2014/main" id="{EDFA2754-E367-4FDC-8F7E-C4E15D2EC7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79" y="2053641"/>
            <a:ext cx="3669161" cy="2760098"/>
          </a:xfrm>
        </p:spPr>
        <p:txBody>
          <a:bodyPr>
            <a:normAutofit/>
          </a:bodyPr>
          <a:lstStyle/>
          <a:p>
            <a:r>
              <a:rPr lang="ko-KR" altLang="en-US" sz="6000" dirty="0">
                <a:solidFill>
                  <a:srgbClr val="FFFFFF"/>
                </a:solidFill>
              </a:rPr>
              <a:t>나사렛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77AE5542-3013-46F0-A1F8-DA2C1F0E99D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0574" y="801866"/>
            <a:ext cx="5306084" cy="5230634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endParaRPr lang="ko-KR" altLang="en-US" sz="2400" dirty="0">
              <a:solidFill>
                <a:srgbClr val="000000"/>
              </a:solidFill>
            </a:endParaRPr>
          </a:p>
          <a:p>
            <a:endParaRPr lang="ko-KR" altLang="en-US" sz="2400" dirty="0">
              <a:solidFill>
                <a:srgbClr val="000000"/>
              </a:solidFill>
            </a:endParaRPr>
          </a:p>
        </p:txBody>
      </p:sp>
      <p:pic>
        <p:nvPicPr>
          <p:cNvPr id="6" name="그림 5" descr="도시이(가) 표시된 사진&#10;&#10;자동 생성된 설명">
            <a:extLst>
              <a:ext uri="{FF2B5EF4-FFF2-40B4-BE49-F238E27FC236}">
                <a16:creationId xmlns:a16="http://schemas.microsoft.com/office/drawing/2014/main" id="{55578F73-0369-4566-BFC5-AE298911659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19971" y="364479"/>
            <a:ext cx="5034163" cy="3196861"/>
          </a:xfrm>
          <a:prstGeom prst="rect">
            <a:avLst/>
          </a:prstGeom>
        </p:spPr>
      </p:pic>
      <p:pic>
        <p:nvPicPr>
          <p:cNvPr id="11" name="그림 10" descr="실외, 하늘, 자연, 바위투성이이(가) 표시된 사진&#10;&#10;자동 생성된 설명">
            <a:extLst>
              <a:ext uri="{FF2B5EF4-FFF2-40B4-BE49-F238E27FC236}">
                <a16:creationId xmlns:a16="http://schemas.microsoft.com/office/drawing/2014/main" id="{01816FC5-1149-491A-A342-049A205AED0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76322" y="3661695"/>
            <a:ext cx="5977812" cy="3095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382636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3B854194-185D-494D-905C-7C7CB2E30F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608211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맑은 고딕" panose="020F0502020204030204"/>
              <a:ea typeface="+mn-ea"/>
              <a:cs typeface="+mn-c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B4F5FA0D-0104-4987-8241-EFF7C85B88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12191998" cy="6858000"/>
          </a:xfrm>
          <a:prstGeom prst="rect">
            <a:avLst/>
          </a:prstGeom>
          <a:gradFill>
            <a:gsLst>
              <a:gs pos="0">
                <a:schemeClr val="accent1">
                  <a:lumMod val="90000"/>
                </a:schemeClr>
              </a:gs>
              <a:gs pos="25000">
                <a:schemeClr val="accent1">
                  <a:lumMod val="90000"/>
                </a:schemeClr>
              </a:gs>
              <a:gs pos="94000">
                <a:schemeClr val="bg2">
                  <a:lumMod val="25000"/>
                </a:schemeClr>
              </a:gs>
              <a:gs pos="100000">
                <a:schemeClr val="bg2">
                  <a:lumMod val="25000"/>
                </a:schemeClr>
              </a:gs>
            </a:gsLst>
            <a:lin ang="4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맑은 고딕" panose="020F0502020204030204"/>
              <a:ea typeface="+mn-ea"/>
              <a:cs typeface="+mn-cs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2897127E-6CEF-446C-BE87-93B7C46E49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제목 1">
            <a:extLst>
              <a:ext uri="{FF2B5EF4-FFF2-40B4-BE49-F238E27FC236}">
                <a16:creationId xmlns:a16="http://schemas.microsoft.com/office/drawing/2014/main" id="{EDFA2754-E367-4FDC-8F7E-C4E15D2EC7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79" y="2053641"/>
            <a:ext cx="3669161" cy="2760098"/>
          </a:xfrm>
        </p:spPr>
        <p:txBody>
          <a:bodyPr>
            <a:normAutofit/>
          </a:bodyPr>
          <a:lstStyle/>
          <a:p>
            <a:r>
              <a:rPr lang="ko-KR" altLang="en-US" sz="6000" dirty="0" err="1">
                <a:solidFill>
                  <a:srgbClr val="FFFFFF"/>
                </a:solidFill>
              </a:rPr>
              <a:t>다볼산</a:t>
            </a:r>
            <a:endParaRPr lang="ko-KR" altLang="en-US" sz="6000" dirty="0">
              <a:solidFill>
                <a:srgbClr val="FFFFFF"/>
              </a:solidFill>
            </a:endParaRP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77AE5542-3013-46F0-A1F8-DA2C1F0E99D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0574" y="801866"/>
            <a:ext cx="5306084" cy="5230634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endParaRPr lang="ko-KR" altLang="en-US" sz="2400" dirty="0">
              <a:solidFill>
                <a:srgbClr val="000000"/>
              </a:solidFill>
            </a:endParaRPr>
          </a:p>
          <a:p>
            <a:endParaRPr lang="ko-KR" altLang="en-US" sz="2400" dirty="0">
              <a:solidFill>
                <a:srgbClr val="000000"/>
              </a:solidFill>
            </a:endParaRPr>
          </a:p>
        </p:txBody>
      </p:sp>
      <p:pic>
        <p:nvPicPr>
          <p:cNvPr id="5" name="그림 4" descr="텍스트, 잔디, 하늘, 실외이(가) 표시된 사진&#10;&#10;자동 생성된 설명">
            <a:extLst>
              <a:ext uri="{FF2B5EF4-FFF2-40B4-BE49-F238E27FC236}">
                <a16:creationId xmlns:a16="http://schemas.microsoft.com/office/drawing/2014/main" id="{A9A87460-DA2D-49FC-A458-27425C184BB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06772" y="134819"/>
            <a:ext cx="6040676" cy="3294182"/>
          </a:xfrm>
          <a:prstGeom prst="rect">
            <a:avLst/>
          </a:prstGeom>
        </p:spPr>
      </p:pic>
      <p:pic>
        <p:nvPicPr>
          <p:cNvPr id="9" name="그림 8" descr="잔디, 하늘, 실외, 자연이(가) 표시된 사진&#10;&#10;자동 생성된 설명">
            <a:extLst>
              <a:ext uri="{FF2B5EF4-FFF2-40B4-BE49-F238E27FC236}">
                <a16:creationId xmlns:a16="http://schemas.microsoft.com/office/drawing/2014/main" id="{405C97CC-30D9-4F5D-B049-858947728E7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06771" y="3563820"/>
            <a:ext cx="6040675" cy="29772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723950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3B854194-185D-494D-905C-7C7CB2E30F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608211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맑은 고딕" panose="020F0502020204030204"/>
              <a:ea typeface="+mn-ea"/>
              <a:cs typeface="+mn-c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B4F5FA0D-0104-4987-8241-EFF7C85B88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12191998" cy="6858000"/>
          </a:xfrm>
          <a:prstGeom prst="rect">
            <a:avLst/>
          </a:prstGeom>
          <a:gradFill>
            <a:gsLst>
              <a:gs pos="0">
                <a:schemeClr val="accent1">
                  <a:lumMod val="90000"/>
                </a:schemeClr>
              </a:gs>
              <a:gs pos="25000">
                <a:schemeClr val="accent1">
                  <a:lumMod val="90000"/>
                </a:schemeClr>
              </a:gs>
              <a:gs pos="94000">
                <a:schemeClr val="bg2">
                  <a:lumMod val="25000"/>
                </a:schemeClr>
              </a:gs>
              <a:gs pos="100000">
                <a:schemeClr val="bg2">
                  <a:lumMod val="25000"/>
                </a:schemeClr>
              </a:gs>
            </a:gsLst>
            <a:lin ang="4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맑은 고딕" panose="020F0502020204030204"/>
              <a:ea typeface="+mn-ea"/>
              <a:cs typeface="+mn-cs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2897127E-6CEF-446C-BE87-93B7C46E49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제목 1">
            <a:extLst>
              <a:ext uri="{FF2B5EF4-FFF2-40B4-BE49-F238E27FC236}">
                <a16:creationId xmlns:a16="http://schemas.microsoft.com/office/drawing/2014/main" id="{EDFA2754-E367-4FDC-8F7E-C4E15D2EC7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79" y="2053641"/>
            <a:ext cx="3669161" cy="2760098"/>
          </a:xfrm>
        </p:spPr>
        <p:txBody>
          <a:bodyPr>
            <a:normAutofit/>
          </a:bodyPr>
          <a:lstStyle/>
          <a:p>
            <a:r>
              <a:rPr lang="ko-KR" altLang="en-US" sz="6000" dirty="0">
                <a:solidFill>
                  <a:srgbClr val="FFFFFF"/>
                </a:solidFill>
              </a:rPr>
              <a:t>길보아산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77AE5542-3013-46F0-A1F8-DA2C1F0E99D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0574" y="801866"/>
            <a:ext cx="5306084" cy="5230634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endParaRPr lang="ko-KR" altLang="en-US" sz="2400" dirty="0">
              <a:solidFill>
                <a:srgbClr val="000000"/>
              </a:solidFill>
            </a:endParaRPr>
          </a:p>
          <a:p>
            <a:endParaRPr lang="ko-KR" altLang="en-US" sz="2400" dirty="0">
              <a:solidFill>
                <a:srgbClr val="000000"/>
              </a:solidFill>
            </a:endParaRPr>
          </a:p>
        </p:txBody>
      </p:sp>
      <p:pic>
        <p:nvPicPr>
          <p:cNvPr id="5" name="그림 4" descr="잔디, 하늘, 실외, 평야이(가) 표시된 사진&#10;&#10;자동 생성된 설명">
            <a:extLst>
              <a:ext uri="{FF2B5EF4-FFF2-40B4-BE49-F238E27FC236}">
                <a16:creationId xmlns:a16="http://schemas.microsoft.com/office/drawing/2014/main" id="{A4E0BBAB-FA87-4146-B11D-290C2BA8C1D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41551" y="222793"/>
            <a:ext cx="5212583" cy="3206207"/>
          </a:xfrm>
          <a:prstGeom prst="rect">
            <a:avLst/>
          </a:prstGeom>
        </p:spPr>
      </p:pic>
      <p:pic>
        <p:nvPicPr>
          <p:cNvPr id="9" name="그림 8" descr="텍스트, 하늘, 실외, 자연이(가) 표시된 사진&#10;&#10;자동 생성된 설명">
            <a:extLst>
              <a:ext uri="{FF2B5EF4-FFF2-40B4-BE49-F238E27FC236}">
                <a16:creationId xmlns:a16="http://schemas.microsoft.com/office/drawing/2014/main" id="{7F58BEFF-41D3-4F40-9F00-ACFD6EDCD52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41550" y="3613170"/>
            <a:ext cx="5212583" cy="30648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289624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3B854194-185D-494D-905C-7C7CB2E30F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608211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맑은 고딕" panose="020F0502020204030204"/>
              <a:ea typeface="+mn-ea"/>
              <a:cs typeface="+mn-c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B4F5FA0D-0104-4987-8241-EFF7C85B88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12191998" cy="6858000"/>
          </a:xfrm>
          <a:prstGeom prst="rect">
            <a:avLst/>
          </a:prstGeom>
          <a:gradFill>
            <a:gsLst>
              <a:gs pos="0">
                <a:schemeClr val="accent1">
                  <a:lumMod val="90000"/>
                </a:schemeClr>
              </a:gs>
              <a:gs pos="25000">
                <a:schemeClr val="accent1">
                  <a:lumMod val="90000"/>
                </a:schemeClr>
              </a:gs>
              <a:gs pos="94000">
                <a:schemeClr val="bg2">
                  <a:lumMod val="25000"/>
                </a:schemeClr>
              </a:gs>
              <a:gs pos="100000">
                <a:schemeClr val="bg2">
                  <a:lumMod val="25000"/>
                </a:schemeClr>
              </a:gs>
            </a:gsLst>
            <a:lin ang="4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맑은 고딕" panose="020F0502020204030204"/>
              <a:ea typeface="+mn-ea"/>
              <a:cs typeface="+mn-cs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2897127E-6CEF-446C-BE87-93B7C46E49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제목 1">
            <a:extLst>
              <a:ext uri="{FF2B5EF4-FFF2-40B4-BE49-F238E27FC236}">
                <a16:creationId xmlns:a16="http://schemas.microsoft.com/office/drawing/2014/main" id="{EDFA2754-E367-4FDC-8F7E-C4E15D2EC7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79" y="2053641"/>
            <a:ext cx="3669161" cy="2760098"/>
          </a:xfrm>
        </p:spPr>
        <p:txBody>
          <a:bodyPr>
            <a:normAutofit fontScale="90000"/>
          </a:bodyPr>
          <a:lstStyle/>
          <a:p>
            <a:r>
              <a:rPr lang="ko-KR" altLang="en-US" sz="6000" dirty="0" err="1">
                <a:solidFill>
                  <a:srgbClr val="FFFFFF"/>
                </a:solidFill>
              </a:rPr>
              <a:t>벧산</a:t>
            </a:r>
            <a:br>
              <a:rPr lang="en-US" altLang="ko-KR" sz="6000" dirty="0">
                <a:solidFill>
                  <a:srgbClr val="FFFFFF"/>
                </a:solidFill>
              </a:rPr>
            </a:br>
            <a:br>
              <a:rPr lang="en-US" altLang="ko-KR" sz="6000" dirty="0">
                <a:solidFill>
                  <a:srgbClr val="FFFFFF"/>
                </a:solidFill>
              </a:rPr>
            </a:br>
            <a:r>
              <a:rPr lang="ko-KR" altLang="en-US" sz="2800" dirty="0">
                <a:effectLst/>
              </a:rPr>
              <a:t>이스라엘의 왕</a:t>
            </a:r>
            <a:r>
              <a:rPr lang="en-US" altLang="ko-KR" sz="2800" dirty="0">
                <a:effectLst/>
              </a:rPr>
              <a:t>, </a:t>
            </a:r>
            <a:r>
              <a:rPr lang="ko-KR" altLang="en-US" sz="2800" dirty="0">
                <a:effectLst/>
              </a:rPr>
              <a:t>사울의 목이 </a:t>
            </a:r>
            <a:r>
              <a:rPr lang="ko-KR" altLang="en-US" sz="2800" b="1" dirty="0" err="1">
                <a:effectLst/>
              </a:rPr>
              <a:t>벧산</a:t>
            </a:r>
            <a:r>
              <a:rPr lang="ko-KR" altLang="en-US" sz="2800" dirty="0" err="1">
                <a:effectLst/>
              </a:rPr>
              <a:t>성벽에</a:t>
            </a:r>
            <a:r>
              <a:rPr lang="ko-KR" altLang="en-US" sz="2800" dirty="0">
                <a:effectLst/>
              </a:rPr>
              <a:t> 걸렸다</a:t>
            </a:r>
            <a:r>
              <a:rPr lang="en-US" altLang="ko-KR" sz="2800" dirty="0">
                <a:effectLst/>
              </a:rPr>
              <a:t>(</a:t>
            </a:r>
            <a:r>
              <a:rPr lang="ko-KR" altLang="en-US" sz="2800" dirty="0">
                <a:effectLst/>
              </a:rPr>
              <a:t>삼상 </a:t>
            </a:r>
            <a:r>
              <a:rPr lang="en-US" altLang="ko-KR" sz="2800" dirty="0">
                <a:effectLst/>
              </a:rPr>
              <a:t>31:10). </a:t>
            </a:r>
            <a:endParaRPr lang="ko-KR" altLang="en-US" sz="6000" dirty="0">
              <a:solidFill>
                <a:srgbClr val="FFFFFF"/>
              </a:solidFill>
            </a:endParaRP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77AE5542-3013-46F0-A1F8-DA2C1F0E99D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0574" y="801866"/>
            <a:ext cx="5306084" cy="5230634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endParaRPr lang="ko-KR" altLang="en-US" sz="2400" dirty="0">
              <a:solidFill>
                <a:srgbClr val="000000"/>
              </a:solidFill>
            </a:endParaRPr>
          </a:p>
          <a:p>
            <a:endParaRPr lang="ko-KR" altLang="en-US" sz="2400" dirty="0">
              <a:solidFill>
                <a:srgbClr val="000000"/>
              </a:solidFill>
            </a:endParaRPr>
          </a:p>
        </p:txBody>
      </p:sp>
      <p:pic>
        <p:nvPicPr>
          <p:cNvPr id="6" name="그림 5" descr="텍스트, 실외, 나무, 건물이(가) 표시된 사진&#10;&#10;자동 생성된 설명">
            <a:extLst>
              <a:ext uri="{FF2B5EF4-FFF2-40B4-BE49-F238E27FC236}">
                <a16:creationId xmlns:a16="http://schemas.microsoft.com/office/drawing/2014/main" id="{70AA5877-08B5-4C70-95B1-3565DF457CE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41550" y="184170"/>
            <a:ext cx="5296297" cy="3244830"/>
          </a:xfrm>
          <a:prstGeom prst="rect">
            <a:avLst/>
          </a:prstGeom>
        </p:spPr>
      </p:pic>
      <p:pic>
        <p:nvPicPr>
          <p:cNvPr id="11" name="그림 10" descr="텍스트, 자연이(가) 표시된 사진&#10;&#10;자동 생성된 설명">
            <a:extLst>
              <a:ext uri="{FF2B5EF4-FFF2-40B4-BE49-F238E27FC236}">
                <a16:creationId xmlns:a16="http://schemas.microsoft.com/office/drawing/2014/main" id="{6C9CACC5-87C0-4A9C-81D0-708EEDB096A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41550" y="3620537"/>
            <a:ext cx="5306084" cy="30296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816201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3B854194-185D-494D-905C-7C7CB2E30F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608211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맑은 고딕" panose="020F0502020204030204"/>
              <a:ea typeface="+mn-ea"/>
              <a:cs typeface="+mn-c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B4F5FA0D-0104-4987-8241-EFF7C85B88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12191998" cy="6858000"/>
          </a:xfrm>
          <a:prstGeom prst="rect">
            <a:avLst/>
          </a:prstGeom>
          <a:gradFill>
            <a:gsLst>
              <a:gs pos="0">
                <a:schemeClr val="accent1">
                  <a:lumMod val="90000"/>
                </a:schemeClr>
              </a:gs>
              <a:gs pos="25000">
                <a:schemeClr val="accent1">
                  <a:lumMod val="90000"/>
                </a:schemeClr>
              </a:gs>
              <a:gs pos="94000">
                <a:schemeClr val="bg2">
                  <a:lumMod val="25000"/>
                </a:schemeClr>
              </a:gs>
              <a:gs pos="100000">
                <a:schemeClr val="bg2">
                  <a:lumMod val="25000"/>
                </a:schemeClr>
              </a:gs>
            </a:gsLst>
            <a:lin ang="4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맑은 고딕" panose="020F0502020204030204"/>
              <a:ea typeface="+mn-ea"/>
              <a:cs typeface="+mn-cs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2897127E-6CEF-446C-BE87-93B7C46E49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제목 1">
            <a:extLst>
              <a:ext uri="{FF2B5EF4-FFF2-40B4-BE49-F238E27FC236}">
                <a16:creationId xmlns:a16="http://schemas.microsoft.com/office/drawing/2014/main" id="{EDFA2754-E367-4FDC-8F7E-C4E15D2EC7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79" y="2053641"/>
            <a:ext cx="3669161" cy="2760098"/>
          </a:xfrm>
        </p:spPr>
        <p:txBody>
          <a:bodyPr>
            <a:normAutofit/>
          </a:bodyPr>
          <a:lstStyle/>
          <a:p>
            <a:r>
              <a:rPr lang="ko-KR" altLang="en-US" sz="6000" dirty="0" err="1">
                <a:solidFill>
                  <a:srgbClr val="FFFFFF"/>
                </a:solidFill>
              </a:rPr>
              <a:t>에발산</a:t>
            </a:r>
            <a:endParaRPr lang="ko-KR" altLang="en-US" sz="6000" dirty="0">
              <a:solidFill>
                <a:srgbClr val="FFFFFF"/>
              </a:solidFill>
            </a:endParaRP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77AE5542-3013-46F0-A1F8-DA2C1F0E99D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0574" y="801866"/>
            <a:ext cx="5306084" cy="5230634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endParaRPr lang="ko-KR" altLang="en-US" sz="2400" dirty="0">
              <a:solidFill>
                <a:srgbClr val="000000"/>
              </a:solidFill>
            </a:endParaRPr>
          </a:p>
          <a:p>
            <a:endParaRPr lang="ko-KR" altLang="en-US" sz="2400" dirty="0">
              <a:solidFill>
                <a:srgbClr val="000000"/>
              </a:solidFill>
            </a:endParaRPr>
          </a:p>
        </p:txBody>
      </p:sp>
      <p:pic>
        <p:nvPicPr>
          <p:cNvPr id="5" name="그림 4" descr="실외, 하늘, 자연, 구름낀이(가) 표시된 사진&#10;&#10;자동 생성된 설명">
            <a:extLst>
              <a:ext uri="{FF2B5EF4-FFF2-40B4-BE49-F238E27FC236}">
                <a16:creationId xmlns:a16="http://schemas.microsoft.com/office/drawing/2014/main" id="{18A80F66-2ADC-4841-B543-10B382C13D3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41550" y="243373"/>
            <a:ext cx="5352778" cy="3185628"/>
          </a:xfrm>
          <a:prstGeom prst="rect">
            <a:avLst/>
          </a:prstGeom>
        </p:spPr>
      </p:pic>
      <p:pic>
        <p:nvPicPr>
          <p:cNvPr id="9" name="그림 8" descr="실외, 산, 자연, 바위이(가) 표시된 사진&#10;&#10;자동 생성된 설명">
            <a:extLst>
              <a:ext uri="{FF2B5EF4-FFF2-40B4-BE49-F238E27FC236}">
                <a16:creationId xmlns:a16="http://schemas.microsoft.com/office/drawing/2014/main" id="{49DDEC23-FC18-445A-9B93-CF5756E95A2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42954" y="3672372"/>
            <a:ext cx="5351374" cy="29422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391868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3B854194-185D-494D-905C-7C7CB2E30F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608211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맑은 고딕" panose="020F0502020204030204"/>
              <a:ea typeface="+mn-ea"/>
              <a:cs typeface="+mn-c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B4F5FA0D-0104-4987-8241-EFF7C85B88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12191998" cy="6858000"/>
          </a:xfrm>
          <a:prstGeom prst="rect">
            <a:avLst/>
          </a:prstGeom>
          <a:gradFill>
            <a:gsLst>
              <a:gs pos="0">
                <a:schemeClr val="accent1">
                  <a:lumMod val="90000"/>
                </a:schemeClr>
              </a:gs>
              <a:gs pos="25000">
                <a:schemeClr val="accent1">
                  <a:lumMod val="90000"/>
                </a:schemeClr>
              </a:gs>
              <a:gs pos="94000">
                <a:schemeClr val="bg2">
                  <a:lumMod val="25000"/>
                </a:schemeClr>
              </a:gs>
              <a:gs pos="100000">
                <a:schemeClr val="bg2">
                  <a:lumMod val="25000"/>
                </a:schemeClr>
              </a:gs>
            </a:gsLst>
            <a:lin ang="4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맑은 고딕" panose="020F0502020204030204"/>
              <a:ea typeface="+mn-ea"/>
              <a:cs typeface="+mn-cs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2897127E-6CEF-446C-BE87-93B7C46E49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제목 1">
            <a:extLst>
              <a:ext uri="{FF2B5EF4-FFF2-40B4-BE49-F238E27FC236}">
                <a16:creationId xmlns:a16="http://schemas.microsoft.com/office/drawing/2014/main" id="{EDFA2754-E367-4FDC-8F7E-C4E15D2EC7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79" y="2053641"/>
            <a:ext cx="3669161" cy="2760098"/>
          </a:xfrm>
        </p:spPr>
        <p:txBody>
          <a:bodyPr>
            <a:normAutofit/>
          </a:bodyPr>
          <a:lstStyle/>
          <a:p>
            <a:r>
              <a:rPr lang="ko-KR" altLang="en-US" sz="6000" dirty="0" err="1">
                <a:solidFill>
                  <a:srgbClr val="FFFFFF"/>
                </a:solidFill>
              </a:rPr>
              <a:t>그리심산</a:t>
            </a:r>
            <a:endParaRPr lang="ko-KR" altLang="en-US" sz="6000" dirty="0">
              <a:solidFill>
                <a:srgbClr val="FFFFFF"/>
              </a:solidFill>
            </a:endParaRP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77AE5542-3013-46F0-A1F8-DA2C1F0E99D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0574" y="801866"/>
            <a:ext cx="5306084" cy="5230634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endParaRPr lang="ko-KR" altLang="en-US" sz="2400" dirty="0">
              <a:solidFill>
                <a:srgbClr val="000000"/>
              </a:solidFill>
            </a:endParaRPr>
          </a:p>
          <a:p>
            <a:endParaRPr lang="ko-KR" altLang="en-US" sz="2400" dirty="0">
              <a:solidFill>
                <a:srgbClr val="000000"/>
              </a:solidFill>
            </a:endParaRPr>
          </a:p>
        </p:txBody>
      </p:sp>
      <p:pic>
        <p:nvPicPr>
          <p:cNvPr id="6" name="그림 5" descr="실외, 하늘, 자연, 바위이(가) 표시된 사진&#10;&#10;자동 생성된 설명">
            <a:extLst>
              <a:ext uri="{FF2B5EF4-FFF2-40B4-BE49-F238E27FC236}">
                <a16:creationId xmlns:a16="http://schemas.microsoft.com/office/drawing/2014/main" id="{EB7125FE-F6A4-40CB-8730-03CA2C067EE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4490" y="217455"/>
            <a:ext cx="5359837" cy="3211544"/>
          </a:xfrm>
          <a:prstGeom prst="rect">
            <a:avLst/>
          </a:prstGeom>
        </p:spPr>
      </p:pic>
      <p:pic>
        <p:nvPicPr>
          <p:cNvPr id="11" name="그림 10" descr="실외, 바위, 자연, 돌이(가) 표시된 사진&#10;&#10;자동 생성된 설명">
            <a:extLst>
              <a:ext uri="{FF2B5EF4-FFF2-40B4-BE49-F238E27FC236}">
                <a16:creationId xmlns:a16="http://schemas.microsoft.com/office/drawing/2014/main" id="{EB2F8DE6-B1CB-4AF3-8C9A-78931773FFE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4490" y="3675070"/>
            <a:ext cx="5359837" cy="31829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548670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3B854194-185D-494D-905C-7C7CB2E30F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608211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맑은 고딕" panose="020F0502020204030204"/>
              <a:ea typeface="+mn-ea"/>
              <a:cs typeface="+mn-c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B4F5FA0D-0104-4987-8241-EFF7C85B88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12191998" cy="6858000"/>
          </a:xfrm>
          <a:prstGeom prst="rect">
            <a:avLst/>
          </a:prstGeom>
          <a:gradFill>
            <a:gsLst>
              <a:gs pos="0">
                <a:schemeClr val="accent1">
                  <a:lumMod val="90000"/>
                </a:schemeClr>
              </a:gs>
              <a:gs pos="25000">
                <a:schemeClr val="accent1">
                  <a:lumMod val="90000"/>
                </a:schemeClr>
              </a:gs>
              <a:gs pos="94000">
                <a:schemeClr val="bg2">
                  <a:lumMod val="25000"/>
                </a:schemeClr>
              </a:gs>
              <a:gs pos="100000">
                <a:schemeClr val="bg2">
                  <a:lumMod val="25000"/>
                </a:schemeClr>
              </a:gs>
            </a:gsLst>
            <a:lin ang="4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맑은 고딕" panose="020F0502020204030204"/>
              <a:ea typeface="+mn-ea"/>
              <a:cs typeface="+mn-cs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2897127E-6CEF-446C-BE87-93B7C46E49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제목 1">
            <a:extLst>
              <a:ext uri="{FF2B5EF4-FFF2-40B4-BE49-F238E27FC236}">
                <a16:creationId xmlns:a16="http://schemas.microsoft.com/office/drawing/2014/main" id="{EDFA2754-E367-4FDC-8F7E-C4E15D2EC7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79" y="2053641"/>
            <a:ext cx="3669161" cy="2760098"/>
          </a:xfrm>
        </p:spPr>
        <p:txBody>
          <a:bodyPr>
            <a:normAutofit/>
          </a:bodyPr>
          <a:lstStyle/>
          <a:p>
            <a:r>
              <a:rPr lang="ko-KR" altLang="en-US" sz="6000" dirty="0" err="1">
                <a:solidFill>
                  <a:srgbClr val="FFFFFF"/>
                </a:solidFill>
              </a:rPr>
              <a:t>수가성</a:t>
            </a:r>
            <a:br>
              <a:rPr lang="en-US" altLang="ko-KR" sz="6000" dirty="0">
                <a:solidFill>
                  <a:srgbClr val="FFFFFF"/>
                </a:solidFill>
              </a:rPr>
            </a:br>
            <a:br>
              <a:rPr lang="en-US" altLang="ko-KR" sz="6000" dirty="0">
                <a:solidFill>
                  <a:srgbClr val="FFFFFF"/>
                </a:solidFill>
              </a:rPr>
            </a:br>
            <a:r>
              <a:rPr lang="ko-KR" altLang="en-US" sz="2700" dirty="0">
                <a:solidFill>
                  <a:srgbClr val="FFFFFF"/>
                </a:solidFill>
              </a:rPr>
              <a:t>우물가의 여인</a:t>
            </a:r>
            <a:r>
              <a:rPr lang="en-US" altLang="ko-KR" sz="2700" dirty="0">
                <a:solidFill>
                  <a:srgbClr val="FFFFFF"/>
                </a:solidFill>
              </a:rPr>
              <a:t>(</a:t>
            </a:r>
            <a:r>
              <a:rPr lang="ko-KR" altLang="en-US" sz="2700" dirty="0">
                <a:solidFill>
                  <a:srgbClr val="FFFFFF"/>
                </a:solidFill>
              </a:rPr>
              <a:t>요</a:t>
            </a:r>
            <a:r>
              <a:rPr lang="en-US" altLang="ko-KR" sz="2700" dirty="0">
                <a:solidFill>
                  <a:srgbClr val="FFFFFF"/>
                </a:solidFill>
              </a:rPr>
              <a:t>4</a:t>
            </a:r>
            <a:r>
              <a:rPr lang="ko-KR" altLang="en-US" sz="2700" dirty="0">
                <a:solidFill>
                  <a:srgbClr val="FFFFFF"/>
                </a:solidFill>
              </a:rPr>
              <a:t>장</a:t>
            </a:r>
            <a:r>
              <a:rPr lang="en-US" altLang="ko-KR" sz="2700" dirty="0">
                <a:solidFill>
                  <a:srgbClr val="FFFFFF"/>
                </a:solidFill>
              </a:rPr>
              <a:t>)</a:t>
            </a:r>
            <a:endParaRPr lang="ko-KR" altLang="en-US" sz="2700" dirty="0">
              <a:solidFill>
                <a:srgbClr val="FFFFFF"/>
              </a:solidFill>
            </a:endParaRP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77AE5542-3013-46F0-A1F8-DA2C1F0E99D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0574" y="801866"/>
            <a:ext cx="5306084" cy="5230634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endParaRPr lang="ko-KR" altLang="en-US" sz="2400" dirty="0">
              <a:solidFill>
                <a:srgbClr val="000000"/>
              </a:solidFill>
            </a:endParaRPr>
          </a:p>
          <a:p>
            <a:endParaRPr lang="ko-KR" altLang="en-US" sz="2400" dirty="0">
              <a:solidFill>
                <a:srgbClr val="000000"/>
              </a:solidFill>
            </a:endParaRPr>
          </a:p>
        </p:txBody>
      </p:sp>
      <p:pic>
        <p:nvPicPr>
          <p:cNvPr id="5" name="그림 4" descr="도시이(가) 표시된 사진&#10;&#10;자동 생성된 설명">
            <a:extLst>
              <a:ext uri="{FF2B5EF4-FFF2-40B4-BE49-F238E27FC236}">
                <a16:creationId xmlns:a16="http://schemas.microsoft.com/office/drawing/2014/main" id="{52490FC5-88D9-42DD-A7E3-DCBEA3B98E1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4490" y="216106"/>
            <a:ext cx="5359837" cy="3375224"/>
          </a:xfrm>
          <a:prstGeom prst="rect">
            <a:avLst/>
          </a:prstGeom>
        </p:spPr>
      </p:pic>
      <p:pic>
        <p:nvPicPr>
          <p:cNvPr id="9" name="그림 8" descr="실외, 하늘, 산, 자연이(가) 표시된 사진&#10;&#10;자동 생성된 설명">
            <a:extLst>
              <a:ext uri="{FF2B5EF4-FFF2-40B4-BE49-F238E27FC236}">
                <a16:creationId xmlns:a16="http://schemas.microsoft.com/office/drawing/2014/main" id="{11DAEAF8-14CE-411C-8C7D-D3A86B2A4E0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4490" y="3656868"/>
            <a:ext cx="5359837" cy="32011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260003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3B854194-185D-494D-905C-7C7CB2E30F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608211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맑은 고딕" panose="020F0502020204030204"/>
              <a:ea typeface="+mn-ea"/>
              <a:cs typeface="+mn-c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B4F5FA0D-0104-4987-8241-EFF7C85B88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12191998" cy="6858000"/>
          </a:xfrm>
          <a:prstGeom prst="rect">
            <a:avLst/>
          </a:prstGeom>
          <a:gradFill>
            <a:gsLst>
              <a:gs pos="0">
                <a:schemeClr val="accent1">
                  <a:lumMod val="90000"/>
                </a:schemeClr>
              </a:gs>
              <a:gs pos="25000">
                <a:schemeClr val="accent1">
                  <a:lumMod val="90000"/>
                </a:schemeClr>
              </a:gs>
              <a:gs pos="94000">
                <a:schemeClr val="bg2">
                  <a:lumMod val="25000"/>
                </a:schemeClr>
              </a:gs>
              <a:gs pos="100000">
                <a:schemeClr val="bg2">
                  <a:lumMod val="25000"/>
                </a:schemeClr>
              </a:gs>
            </a:gsLst>
            <a:lin ang="4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맑은 고딕" panose="020F0502020204030204"/>
              <a:ea typeface="+mn-ea"/>
              <a:cs typeface="+mn-cs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2897127E-6CEF-446C-BE87-93B7C46E49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제목 1">
            <a:extLst>
              <a:ext uri="{FF2B5EF4-FFF2-40B4-BE49-F238E27FC236}">
                <a16:creationId xmlns:a16="http://schemas.microsoft.com/office/drawing/2014/main" id="{EDFA2754-E367-4FDC-8F7E-C4E15D2EC7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79" y="2053641"/>
            <a:ext cx="3669161" cy="2760098"/>
          </a:xfrm>
        </p:spPr>
        <p:txBody>
          <a:bodyPr>
            <a:normAutofit/>
          </a:bodyPr>
          <a:lstStyle/>
          <a:p>
            <a:r>
              <a:rPr lang="ko-KR" altLang="en-US" sz="6000" dirty="0" err="1">
                <a:solidFill>
                  <a:srgbClr val="FFFFFF"/>
                </a:solidFill>
              </a:rPr>
              <a:t>벧엘</a:t>
            </a:r>
            <a:endParaRPr lang="ko-KR" altLang="en-US" sz="2700" dirty="0">
              <a:solidFill>
                <a:srgbClr val="FFFFFF"/>
              </a:solidFill>
            </a:endParaRP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77AE5542-3013-46F0-A1F8-DA2C1F0E99D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0574" y="801866"/>
            <a:ext cx="5306084" cy="5230634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endParaRPr lang="ko-KR" altLang="en-US" sz="2400" dirty="0">
              <a:solidFill>
                <a:srgbClr val="000000"/>
              </a:solidFill>
            </a:endParaRPr>
          </a:p>
          <a:p>
            <a:endParaRPr lang="ko-KR" altLang="en-US" sz="2400" dirty="0">
              <a:solidFill>
                <a:srgbClr val="000000"/>
              </a:solidFill>
            </a:endParaRPr>
          </a:p>
        </p:txBody>
      </p:sp>
      <p:pic>
        <p:nvPicPr>
          <p:cNvPr id="6" name="그림 5" descr="하늘, 실외, 산, 자연이(가) 표시된 사진&#10;&#10;자동 생성된 설명">
            <a:extLst>
              <a:ext uri="{FF2B5EF4-FFF2-40B4-BE49-F238E27FC236}">
                <a16:creationId xmlns:a16="http://schemas.microsoft.com/office/drawing/2014/main" id="{8E933C6F-7878-4879-A339-7FB374E9697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26026" y="157887"/>
            <a:ext cx="5314547" cy="3271113"/>
          </a:xfrm>
          <a:prstGeom prst="rect">
            <a:avLst/>
          </a:prstGeom>
        </p:spPr>
      </p:pic>
      <p:pic>
        <p:nvPicPr>
          <p:cNvPr id="11" name="그림 10" descr="하늘, 실외, 대지, 건물이(가) 표시된 사진&#10;&#10;자동 생성된 설명">
            <a:extLst>
              <a:ext uri="{FF2B5EF4-FFF2-40B4-BE49-F238E27FC236}">
                <a16:creationId xmlns:a16="http://schemas.microsoft.com/office/drawing/2014/main" id="{1B619990-775D-4AA2-B566-0775DA54712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26025" y="3586888"/>
            <a:ext cx="5314547" cy="31132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669027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3B854194-185D-494D-905C-7C7CB2E30F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608211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맑은 고딕" panose="020F0502020204030204"/>
              <a:ea typeface="+mn-ea"/>
              <a:cs typeface="+mn-c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B4F5FA0D-0104-4987-8241-EFF7C85B88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12191998" cy="6858000"/>
          </a:xfrm>
          <a:prstGeom prst="rect">
            <a:avLst/>
          </a:prstGeom>
          <a:gradFill>
            <a:gsLst>
              <a:gs pos="0">
                <a:schemeClr val="accent1">
                  <a:lumMod val="90000"/>
                </a:schemeClr>
              </a:gs>
              <a:gs pos="25000">
                <a:schemeClr val="accent1">
                  <a:lumMod val="90000"/>
                </a:schemeClr>
              </a:gs>
              <a:gs pos="94000">
                <a:schemeClr val="bg2">
                  <a:lumMod val="25000"/>
                </a:schemeClr>
              </a:gs>
              <a:gs pos="100000">
                <a:schemeClr val="bg2">
                  <a:lumMod val="25000"/>
                </a:schemeClr>
              </a:gs>
            </a:gsLst>
            <a:lin ang="4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맑은 고딕" panose="020F0502020204030204"/>
              <a:ea typeface="+mn-ea"/>
              <a:cs typeface="+mn-cs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2897127E-6CEF-446C-BE87-93B7C46E49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제목 1">
            <a:extLst>
              <a:ext uri="{FF2B5EF4-FFF2-40B4-BE49-F238E27FC236}">
                <a16:creationId xmlns:a16="http://schemas.microsoft.com/office/drawing/2014/main" id="{EDFA2754-E367-4FDC-8F7E-C4E15D2EC7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79" y="2053641"/>
            <a:ext cx="3669161" cy="2760098"/>
          </a:xfrm>
        </p:spPr>
        <p:txBody>
          <a:bodyPr>
            <a:normAutofit/>
          </a:bodyPr>
          <a:lstStyle/>
          <a:p>
            <a:r>
              <a:rPr lang="ko-KR" altLang="en-US" sz="6000" dirty="0" err="1">
                <a:solidFill>
                  <a:srgbClr val="FFFFFF"/>
                </a:solidFill>
              </a:rPr>
              <a:t>시험산</a:t>
            </a:r>
            <a:endParaRPr lang="ko-KR" altLang="en-US" sz="2700" dirty="0">
              <a:solidFill>
                <a:srgbClr val="FFFFFF"/>
              </a:solidFill>
            </a:endParaRP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77AE5542-3013-46F0-A1F8-DA2C1F0E99D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0574" y="801866"/>
            <a:ext cx="5306084" cy="5230634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endParaRPr lang="ko-KR" altLang="en-US" sz="2400" dirty="0">
              <a:solidFill>
                <a:srgbClr val="000000"/>
              </a:solidFill>
            </a:endParaRPr>
          </a:p>
          <a:p>
            <a:endParaRPr lang="ko-KR" altLang="en-US" sz="2400" dirty="0">
              <a:solidFill>
                <a:srgbClr val="000000"/>
              </a:solidFill>
            </a:endParaRPr>
          </a:p>
        </p:txBody>
      </p:sp>
      <p:pic>
        <p:nvPicPr>
          <p:cNvPr id="5" name="그림 4" descr="텍스트, 산, 실외, 자연이(가) 표시된 사진&#10;&#10;자동 생성된 설명">
            <a:extLst>
              <a:ext uri="{FF2B5EF4-FFF2-40B4-BE49-F238E27FC236}">
                <a16:creationId xmlns:a16="http://schemas.microsoft.com/office/drawing/2014/main" id="{27760430-52A7-498F-9EBD-33BA73E7CE4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4486" y="330042"/>
            <a:ext cx="5314547" cy="2750459"/>
          </a:xfrm>
          <a:prstGeom prst="rect">
            <a:avLst/>
          </a:prstGeom>
        </p:spPr>
      </p:pic>
      <p:pic>
        <p:nvPicPr>
          <p:cNvPr id="9" name="그림 8" descr="텍스트, 자연, 계곡, 산이(가) 표시된 사진&#10;&#10;자동 생성된 설명">
            <a:extLst>
              <a:ext uri="{FF2B5EF4-FFF2-40B4-BE49-F238E27FC236}">
                <a16:creationId xmlns:a16="http://schemas.microsoft.com/office/drawing/2014/main" id="{CF760C27-E3B9-4C2C-A7EA-1C2F9C2E536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4486" y="3316413"/>
            <a:ext cx="5306084" cy="3305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832785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3B854194-185D-494D-905C-7C7CB2E30F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608211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맑은 고딕" panose="020F0502020204030204"/>
              <a:ea typeface="+mn-ea"/>
              <a:cs typeface="+mn-c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B4F5FA0D-0104-4987-8241-EFF7C85B88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12191998" cy="6858000"/>
          </a:xfrm>
          <a:prstGeom prst="rect">
            <a:avLst/>
          </a:prstGeom>
          <a:gradFill>
            <a:gsLst>
              <a:gs pos="0">
                <a:schemeClr val="accent1">
                  <a:lumMod val="90000"/>
                </a:schemeClr>
              </a:gs>
              <a:gs pos="25000">
                <a:schemeClr val="accent1">
                  <a:lumMod val="90000"/>
                </a:schemeClr>
              </a:gs>
              <a:gs pos="94000">
                <a:schemeClr val="bg2">
                  <a:lumMod val="25000"/>
                </a:schemeClr>
              </a:gs>
              <a:gs pos="100000">
                <a:schemeClr val="bg2">
                  <a:lumMod val="25000"/>
                </a:schemeClr>
              </a:gs>
            </a:gsLst>
            <a:lin ang="4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맑은 고딕" panose="020F0502020204030204"/>
              <a:ea typeface="+mn-ea"/>
              <a:cs typeface="+mn-cs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2897127E-6CEF-446C-BE87-93B7C46E49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제목 1">
            <a:extLst>
              <a:ext uri="{FF2B5EF4-FFF2-40B4-BE49-F238E27FC236}">
                <a16:creationId xmlns:a16="http://schemas.microsoft.com/office/drawing/2014/main" id="{EDFA2754-E367-4FDC-8F7E-C4E15D2EC7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79" y="2053641"/>
            <a:ext cx="3669161" cy="2760098"/>
          </a:xfrm>
        </p:spPr>
        <p:txBody>
          <a:bodyPr>
            <a:normAutofit/>
          </a:bodyPr>
          <a:lstStyle/>
          <a:p>
            <a:r>
              <a:rPr lang="ko-KR" altLang="en-US" sz="6000" dirty="0" err="1">
                <a:solidFill>
                  <a:srgbClr val="FFFFFF"/>
                </a:solidFill>
              </a:rPr>
              <a:t>시온산</a:t>
            </a:r>
            <a:endParaRPr lang="ko-KR" altLang="en-US" sz="2700" dirty="0">
              <a:solidFill>
                <a:srgbClr val="FFFFFF"/>
              </a:solidFill>
            </a:endParaRP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77AE5542-3013-46F0-A1F8-DA2C1F0E99D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0574" y="801866"/>
            <a:ext cx="5306084" cy="5230634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endParaRPr lang="ko-KR" altLang="en-US" sz="2400" dirty="0">
              <a:solidFill>
                <a:srgbClr val="000000"/>
              </a:solidFill>
            </a:endParaRPr>
          </a:p>
          <a:p>
            <a:endParaRPr lang="ko-KR" altLang="en-US" sz="2400" dirty="0">
              <a:solidFill>
                <a:srgbClr val="000000"/>
              </a:solidFill>
            </a:endParaRPr>
          </a:p>
        </p:txBody>
      </p:sp>
      <p:pic>
        <p:nvPicPr>
          <p:cNvPr id="6" name="그림 5" descr="텍스트, 하늘, 실외이(가) 표시된 사진&#10;&#10;자동 생성된 설명">
            <a:extLst>
              <a:ext uri="{FF2B5EF4-FFF2-40B4-BE49-F238E27FC236}">
                <a16:creationId xmlns:a16="http://schemas.microsoft.com/office/drawing/2014/main" id="{71C679C2-F41E-41E0-BDF5-4679E7A48B9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83057" y="235912"/>
            <a:ext cx="5757513" cy="3305676"/>
          </a:xfrm>
          <a:prstGeom prst="rect">
            <a:avLst/>
          </a:prstGeom>
        </p:spPr>
      </p:pic>
      <p:pic>
        <p:nvPicPr>
          <p:cNvPr id="11" name="그림 10" descr="하늘, 실외, 건물이(가) 표시된 사진&#10;&#10;자동 생성된 설명">
            <a:extLst>
              <a:ext uri="{FF2B5EF4-FFF2-40B4-BE49-F238E27FC236}">
                <a16:creationId xmlns:a16="http://schemas.microsoft.com/office/drawing/2014/main" id="{14E23D00-43C9-4125-A0B4-1EE88FFB3A7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83056" y="3777500"/>
            <a:ext cx="5757512" cy="28843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684054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3B854194-185D-494D-905C-7C7CB2E30F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608211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맑은 고딕" panose="020F0502020204030204"/>
              <a:ea typeface="+mn-ea"/>
              <a:cs typeface="+mn-c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B4F5FA0D-0104-4987-8241-EFF7C85B88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12191998" cy="6858000"/>
          </a:xfrm>
          <a:prstGeom prst="rect">
            <a:avLst/>
          </a:prstGeom>
          <a:gradFill>
            <a:gsLst>
              <a:gs pos="0">
                <a:schemeClr val="accent1">
                  <a:lumMod val="90000"/>
                </a:schemeClr>
              </a:gs>
              <a:gs pos="25000">
                <a:schemeClr val="accent1">
                  <a:lumMod val="90000"/>
                </a:schemeClr>
              </a:gs>
              <a:gs pos="94000">
                <a:schemeClr val="bg2">
                  <a:lumMod val="25000"/>
                </a:schemeClr>
              </a:gs>
              <a:gs pos="100000">
                <a:schemeClr val="bg2">
                  <a:lumMod val="25000"/>
                </a:schemeClr>
              </a:gs>
            </a:gsLst>
            <a:lin ang="4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맑은 고딕" panose="020F0502020204030204"/>
              <a:ea typeface="+mn-ea"/>
              <a:cs typeface="+mn-cs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2897127E-6CEF-446C-BE87-93B7C46E49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제목 1">
            <a:extLst>
              <a:ext uri="{FF2B5EF4-FFF2-40B4-BE49-F238E27FC236}">
                <a16:creationId xmlns:a16="http://schemas.microsoft.com/office/drawing/2014/main" id="{EDFA2754-E367-4FDC-8F7E-C4E15D2EC7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79" y="2053641"/>
            <a:ext cx="3669161" cy="2760098"/>
          </a:xfrm>
        </p:spPr>
        <p:txBody>
          <a:bodyPr>
            <a:normAutofit/>
          </a:bodyPr>
          <a:lstStyle/>
          <a:p>
            <a:r>
              <a:rPr lang="ko-KR" altLang="en-US" sz="6000" dirty="0" err="1">
                <a:solidFill>
                  <a:srgbClr val="FFFFFF"/>
                </a:solidFill>
              </a:rPr>
              <a:t>성전산</a:t>
            </a:r>
            <a:endParaRPr lang="ko-KR" altLang="en-US" sz="2700" dirty="0">
              <a:solidFill>
                <a:srgbClr val="FFFFFF"/>
              </a:solidFill>
            </a:endParaRP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77AE5542-3013-46F0-A1F8-DA2C1F0E99D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0574" y="801866"/>
            <a:ext cx="5306084" cy="5230634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endParaRPr lang="ko-KR" altLang="en-US" sz="2400" dirty="0">
              <a:solidFill>
                <a:srgbClr val="000000"/>
              </a:solidFill>
            </a:endParaRPr>
          </a:p>
          <a:p>
            <a:endParaRPr lang="ko-KR" altLang="en-US" sz="2400" dirty="0">
              <a:solidFill>
                <a:srgbClr val="000000"/>
              </a:solidFill>
            </a:endParaRPr>
          </a:p>
        </p:txBody>
      </p:sp>
      <p:pic>
        <p:nvPicPr>
          <p:cNvPr id="5" name="그림 4" descr="눈, 실외, 건물이(가) 표시된 사진&#10;&#10;자동 생성된 설명">
            <a:extLst>
              <a:ext uri="{FF2B5EF4-FFF2-40B4-BE49-F238E27FC236}">
                <a16:creationId xmlns:a16="http://schemas.microsoft.com/office/drawing/2014/main" id="{7D330765-4DBC-4BEE-8EC3-C40C1DEEE7E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83055" y="335903"/>
            <a:ext cx="5757512" cy="3245429"/>
          </a:xfrm>
          <a:prstGeom prst="rect">
            <a:avLst/>
          </a:prstGeom>
        </p:spPr>
      </p:pic>
      <p:pic>
        <p:nvPicPr>
          <p:cNvPr id="9" name="그림 8" descr="하늘, 실외, 건물, 일이(가) 표시된 사진&#10;&#10;자동 생성된 설명">
            <a:extLst>
              <a:ext uri="{FF2B5EF4-FFF2-40B4-BE49-F238E27FC236}">
                <a16:creationId xmlns:a16="http://schemas.microsoft.com/office/drawing/2014/main" id="{CD8A3A3D-D523-49D0-B57F-6AA3346E147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83054" y="3698776"/>
            <a:ext cx="5757511" cy="30417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05434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3B854194-185D-494D-905C-7C7CB2E30F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608211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맑은 고딕" panose="020F0502020204030204"/>
              <a:ea typeface="+mn-ea"/>
              <a:cs typeface="+mn-c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B4F5FA0D-0104-4987-8241-EFF7C85B88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12191998" cy="6858000"/>
          </a:xfrm>
          <a:prstGeom prst="rect">
            <a:avLst/>
          </a:prstGeom>
          <a:gradFill>
            <a:gsLst>
              <a:gs pos="0">
                <a:schemeClr val="accent1">
                  <a:lumMod val="90000"/>
                </a:schemeClr>
              </a:gs>
              <a:gs pos="25000">
                <a:schemeClr val="accent1">
                  <a:lumMod val="90000"/>
                </a:schemeClr>
              </a:gs>
              <a:gs pos="94000">
                <a:schemeClr val="bg2">
                  <a:lumMod val="25000"/>
                </a:schemeClr>
              </a:gs>
              <a:gs pos="100000">
                <a:schemeClr val="bg2">
                  <a:lumMod val="25000"/>
                </a:schemeClr>
              </a:gs>
            </a:gsLst>
            <a:lin ang="4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맑은 고딕" panose="020F0502020204030204"/>
              <a:ea typeface="+mn-ea"/>
              <a:cs typeface="+mn-cs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2897127E-6CEF-446C-BE87-93B7C46E49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제목 1">
            <a:extLst>
              <a:ext uri="{FF2B5EF4-FFF2-40B4-BE49-F238E27FC236}">
                <a16:creationId xmlns:a16="http://schemas.microsoft.com/office/drawing/2014/main" id="{EDFA2754-E367-4FDC-8F7E-C4E15D2EC7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79" y="2053641"/>
            <a:ext cx="3669161" cy="2760098"/>
          </a:xfrm>
        </p:spPr>
        <p:txBody>
          <a:bodyPr>
            <a:normAutofit/>
          </a:bodyPr>
          <a:lstStyle/>
          <a:p>
            <a:r>
              <a:rPr lang="ko-KR" altLang="en-US" sz="6000" dirty="0" err="1">
                <a:solidFill>
                  <a:srgbClr val="FFFFFF"/>
                </a:solidFill>
              </a:rPr>
              <a:t>느보산</a:t>
            </a:r>
            <a:endParaRPr lang="ko-KR" altLang="en-US" sz="2700" dirty="0">
              <a:solidFill>
                <a:srgbClr val="FFFFFF"/>
              </a:solidFill>
            </a:endParaRP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77AE5542-3013-46F0-A1F8-DA2C1F0E99D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0574" y="801866"/>
            <a:ext cx="5306084" cy="5230634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endParaRPr lang="ko-KR" altLang="en-US" sz="2400" dirty="0">
              <a:solidFill>
                <a:srgbClr val="000000"/>
              </a:solidFill>
            </a:endParaRPr>
          </a:p>
          <a:p>
            <a:endParaRPr lang="ko-KR" altLang="en-US" sz="2400" dirty="0">
              <a:solidFill>
                <a:srgbClr val="000000"/>
              </a:solidFill>
            </a:endParaRPr>
          </a:p>
        </p:txBody>
      </p:sp>
      <p:pic>
        <p:nvPicPr>
          <p:cNvPr id="6" name="그림 5" descr="텍스트, 하늘, 실외, 자연이(가) 표시된 사진&#10;&#10;자동 생성된 설명">
            <a:extLst>
              <a:ext uri="{FF2B5EF4-FFF2-40B4-BE49-F238E27FC236}">
                <a16:creationId xmlns:a16="http://schemas.microsoft.com/office/drawing/2014/main" id="{548ECC12-ED98-482D-8627-3A17A49F180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83054" y="117443"/>
            <a:ext cx="5757511" cy="3413885"/>
          </a:xfrm>
          <a:prstGeom prst="rect">
            <a:avLst/>
          </a:prstGeom>
        </p:spPr>
      </p:pic>
      <p:pic>
        <p:nvPicPr>
          <p:cNvPr id="11" name="그림 10" descr="하늘, 실외, 일이(가) 표시된 사진&#10;&#10;자동 생성된 설명">
            <a:extLst>
              <a:ext uri="{FF2B5EF4-FFF2-40B4-BE49-F238E27FC236}">
                <a16:creationId xmlns:a16="http://schemas.microsoft.com/office/drawing/2014/main" id="{419EA576-4E59-4219-9C7E-FAFE64B8F8A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83053" y="3648770"/>
            <a:ext cx="3887836" cy="28546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728017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3B854194-185D-494D-905C-7C7CB2E30F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608211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맑은 고딕" panose="020F0502020204030204"/>
              <a:ea typeface="+mn-ea"/>
              <a:cs typeface="+mn-c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B4F5FA0D-0104-4987-8241-EFF7C85B88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12191998" cy="6858000"/>
          </a:xfrm>
          <a:prstGeom prst="rect">
            <a:avLst/>
          </a:prstGeom>
          <a:gradFill>
            <a:gsLst>
              <a:gs pos="0">
                <a:schemeClr val="accent1">
                  <a:lumMod val="90000"/>
                </a:schemeClr>
              </a:gs>
              <a:gs pos="25000">
                <a:schemeClr val="accent1">
                  <a:lumMod val="90000"/>
                </a:schemeClr>
              </a:gs>
              <a:gs pos="94000">
                <a:schemeClr val="bg2">
                  <a:lumMod val="25000"/>
                </a:schemeClr>
              </a:gs>
              <a:gs pos="100000">
                <a:schemeClr val="bg2">
                  <a:lumMod val="25000"/>
                </a:schemeClr>
              </a:gs>
            </a:gsLst>
            <a:lin ang="4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맑은 고딕" panose="020F0502020204030204"/>
              <a:ea typeface="+mn-ea"/>
              <a:cs typeface="+mn-cs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2897127E-6CEF-446C-BE87-93B7C46E49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제목 1">
            <a:extLst>
              <a:ext uri="{FF2B5EF4-FFF2-40B4-BE49-F238E27FC236}">
                <a16:creationId xmlns:a16="http://schemas.microsoft.com/office/drawing/2014/main" id="{EDFA2754-E367-4FDC-8F7E-C4E15D2EC7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79" y="2053641"/>
            <a:ext cx="3669161" cy="2760098"/>
          </a:xfrm>
        </p:spPr>
        <p:txBody>
          <a:bodyPr>
            <a:normAutofit/>
          </a:bodyPr>
          <a:lstStyle/>
          <a:p>
            <a:r>
              <a:rPr lang="ko-KR" altLang="en-US" sz="6000" dirty="0" err="1">
                <a:solidFill>
                  <a:srgbClr val="FFFFFF"/>
                </a:solidFill>
              </a:rPr>
              <a:t>롯의</a:t>
            </a:r>
            <a:r>
              <a:rPr lang="ko-KR" altLang="en-US" sz="6000" dirty="0">
                <a:solidFill>
                  <a:srgbClr val="FFFFFF"/>
                </a:solidFill>
              </a:rPr>
              <a:t> 처</a:t>
            </a:r>
            <a:br>
              <a:rPr lang="en-US" altLang="ko-KR" sz="6000" dirty="0">
                <a:solidFill>
                  <a:srgbClr val="FFFFFF"/>
                </a:solidFill>
              </a:rPr>
            </a:br>
            <a:r>
              <a:rPr lang="en-US" altLang="ko-KR" sz="4000" dirty="0">
                <a:solidFill>
                  <a:srgbClr val="FFFFFF"/>
                </a:solidFill>
              </a:rPr>
              <a:t>(</a:t>
            </a:r>
            <a:r>
              <a:rPr lang="ko-KR" altLang="en-US" sz="4000" dirty="0">
                <a:solidFill>
                  <a:srgbClr val="FFFFFF"/>
                </a:solidFill>
              </a:rPr>
              <a:t>소금기둥</a:t>
            </a:r>
            <a:r>
              <a:rPr lang="en-US" altLang="ko-KR" sz="4000" dirty="0">
                <a:solidFill>
                  <a:srgbClr val="FFFFFF"/>
                </a:solidFill>
              </a:rPr>
              <a:t>)</a:t>
            </a:r>
            <a:endParaRPr lang="ko-KR" altLang="en-US" sz="4000" dirty="0">
              <a:solidFill>
                <a:srgbClr val="FFFFFF"/>
              </a:solidFill>
            </a:endParaRP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77AE5542-3013-46F0-A1F8-DA2C1F0E99D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0574" y="801866"/>
            <a:ext cx="5306084" cy="5230634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endParaRPr lang="ko-KR" altLang="en-US" sz="2400" dirty="0">
              <a:solidFill>
                <a:srgbClr val="000000"/>
              </a:solidFill>
            </a:endParaRPr>
          </a:p>
          <a:p>
            <a:endParaRPr lang="ko-KR" altLang="en-US" sz="2400" dirty="0">
              <a:solidFill>
                <a:srgbClr val="000000"/>
              </a:solidFill>
            </a:endParaRPr>
          </a:p>
        </p:txBody>
      </p:sp>
      <p:pic>
        <p:nvPicPr>
          <p:cNvPr id="5" name="그림 4" descr="하늘, 실외, 비탈이(가) 표시된 사진&#10;&#10;자동 생성된 설명">
            <a:extLst>
              <a:ext uri="{FF2B5EF4-FFF2-40B4-BE49-F238E27FC236}">
                <a16:creationId xmlns:a16="http://schemas.microsoft.com/office/drawing/2014/main" id="{3094581F-8A75-4652-8E18-28F51C22172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83053" y="290155"/>
            <a:ext cx="5422068" cy="3138845"/>
          </a:xfrm>
          <a:prstGeom prst="rect">
            <a:avLst/>
          </a:prstGeom>
        </p:spPr>
      </p:pic>
      <p:pic>
        <p:nvPicPr>
          <p:cNvPr id="9" name="그림 8" descr="실외, 바위, 산, 자연이(가) 표시된 사진&#10;&#10;자동 생성된 설명">
            <a:extLst>
              <a:ext uri="{FF2B5EF4-FFF2-40B4-BE49-F238E27FC236}">
                <a16:creationId xmlns:a16="http://schemas.microsoft.com/office/drawing/2014/main" id="{05DD0D94-6C20-406E-97FA-51605326F08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83052" y="3555860"/>
            <a:ext cx="5413605" cy="31388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723832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3B854194-185D-494D-905C-7C7CB2E30F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608211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맑은 고딕" panose="020F0502020204030204"/>
              <a:ea typeface="+mn-ea"/>
              <a:cs typeface="+mn-c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B4F5FA0D-0104-4987-8241-EFF7C85B88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12191998" cy="6858000"/>
          </a:xfrm>
          <a:prstGeom prst="rect">
            <a:avLst/>
          </a:prstGeom>
          <a:gradFill>
            <a:gsLst>
              <a:gs pos="0">
                <a:schemeClr val="accent1">
                  <a:lumMod val="90000"/>
                </a:schemeClr>
              </a:gs>
              <a:gs pos="25000">
                <a:schemeClr val="accent1">
                  <a:lumMod val="90000"/>
                </a:schemeClr>
              </a:gs>
              <a:gs pos="94000">
                <a:schemeClr val="bg2">
                  <a:lumMod val="25000"/>
                </a:schemeClr>
              </a:gs>
              <a:gs pos="100000">
                <a:schemeClr val="bg2">
                  <a:lumMod val="25000"/>
                </a:schemeClr>
              </a:gs>
            </a:gsLst>
            <a:lin ang="4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맑은 고딕" panose="020F0502020204030204"/>
              <a:ea typeface="+mn-ea"/>
              <a:cs typeface="+mn-cs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2897127E-6CEF-446C-BE87-93B7C46E49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제목 1">
            <a:extLst>
              <a:ext uri="{FF2B5EF4-FFF2-40B4-BE49-F238E27FC236}">
                <a16:creationId xmlns:a16="http://schemas.microsoft.com/office/drawing/2014/main" id="{EDFA2754-E367-4FDC-8F7E-C4E15D2EC7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79" y="2053641"/>
            <a:ext cx="3669161" cy="2760098"/>
          </a:xfrm>
        </p:spPr>
        <p:txBody>
          <a:bodyPr>
            <a:normAutofit/>
          </a:bodyPr>
          <a:lstStyle/>
          <a:p>
            <a:r>
              <a:rPr lang="ko-KR" altLang="en-US" sz="6000" dirty="0" err="1">
                <a:solidFill>
                  <a:srgbClr val="FFFFFF"/>
                </a:solidFill>
              </a:rPr>
              <a:t>호르산</a:t>
            </a:r>
            <a:endParaRPr lang="ko-KR" altLang="en-US" sz="4000" dirty="0">
              <a:solidFill>
                <a:srgbClr val="FFFFFF"/>
              </a:solidFill>
            </a:endParaRP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77AE5542-3013-46F0-A1F8-DA2C1F0E99D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0574" y="801866"/>
            <a:ext cx="5306084" cy="5230634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endParaRPr lang="ko-KR" altLang="en-US" sz="2400" dirty="0">
              <a:solidFill>
                <a:srgbClr val="000000"/>
              </a:solidFill>
            </a:endParaRPr>
          </a:p>
          <a:p>
            <a:endParaRPr lang="ko-KR" altLang="en-US" sz="2400" dirty="0">
              <a:solidFill>
                <a:srgbClr val="000000"/>
              </a:solidFill>
            </a:endParaRPr>
          </a:p>
        </p:txBody>
      </p:sp>
      <p:pic>
        <p:nvPicPr>
          <p:cNvPr id="6" name="그림 5" descr="텍스트, 실외, 자연, 하늘이(가) 표시된 사진&#10;&#10;자동 생성된 설명">
            <a:extLst>
              <a:ext uri="{FF2B5EF4-FFF2-40B4-BE49-F238E27FC236}">
                <a16:creationId xmlns:a16="http://schemas.microsoft.com/office/drawing/2014/main" id="{A5868821-3BB9-4259-88C5-BD81FF1DD51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74590" y="372031"/>
            <a:ext cx="5422067" cy="2847664"/>
          </a:xfrm>
          <a:prstGeom prst="rect">
            <a:avLst/>
          </a:prstGeom>
        </p:spPr>
      </p:pic>
      <p:pic>
        <p:nvPicPr>
          <p:cNvPr id="11" name="그림 10" descr="산, 하늘, 자연, 실외이(가) 표시된 사진&#10;&#10;자동 생성된 설명">
            <a:extLst>
              <a:ext uri="{FF2B5EF4-FFF2-40B4-BE49-F238E27FC236}">
                <a16:creationId xmlns:a16="http://schemas.microsoft.com/office/drawing/2014/main" id="{922092DF-DFE8-48D2-9594-AA77B51EF3A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74590" y="3371846"/>
            <a:ext cx="5422067" cy="30904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329821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3B854194-185D-494D-905C-7C7CB2E30F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608211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맑은 고딕" panose="020F0502020204030204"/>
              <a:ea typeface="+mn-ea"/>
              <a:cs typeface="+mn-c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B4F5FA0D-0104-4987-8241-EFF7C85B88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12191998" cy="6858000"/>
          </a:xfrm>
          <a:prstGeom prst="rect">
            <a:avLst/>
          </a:prstGeom>
          <a:gradFill>
            <a:gsLst>
              <a:gs pos="0">
                <a:schemeClr val="accent1">
                  <a:lumMod val="90000"/>
                </a:schemeClr>
              </a:gs>
              <a:gs pos="25000">
                <a:schemeClr val="accent1">
                  <a:lumMod val="90000"/>
                </a:schemeClr>
              </a:gs>
              <a:gs pos="94000">
                <a:schemeClr val="bg2">
                  <a:lumMod val="25000"/>
                </a:schemeClr>
              </a:gs>
              <a:gs pos="100000">
                <a:schemeClr val="bg2">
                  <a:lumMod val="25000"/>
                </a:schemeClr>
              </a:gs>
            </a:gsLst>
            <a:lin ang="4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맑은 고딕" panose="020F0502020204030204"/>
              <a:ea typeface="+mn-ea"/>
              <a:cs typeface="+mn-cs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2897127E-6CEF-446C-BE87-93B7C46E49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제목 1">
            <a:extLst>
              <a:ext uri="{FF2B5EF4-FFF2-40B4-BE49-F238E27FC236}">
                <a16:creationId xmlns:a16="http://schemas.microsoft.com/office/drawing/2014/main" id="{EDFA2754-E367-4FDC-8F7E-C4E15D2EC7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79" y="2053641"/>
            <a:ext cx="3669161" cy="2760098"/>
          </a:xfrm>
        </p:spPr>
        <p:txBody>
          <a:bodyPr>
            <a:normAutofit/>
          </a:bodyPr>
          <a:lstStyle/>
          <a:p>
            <a:r>
              <a:rPr lang="ko-KR" altLang="en-US" sz="6000" dirty="0" err="1">
                <a:solidFill>
                  <a:srgbClr val="FFFFFF"/>
                </a:solidFill>
              </a:rPr>
              <a:t>시내산</a:t>
            </a:r>
            <a:endParaRPr lang="ko-KR" altLang="en-US" sz="4000" dirty="0">
              <a:solidFill>
                <a:srgbClr val="FFFFFF"/>
              </a:solidFill>
            </a:endParaRP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77AE5542-3013-46F0-A1F8-DA2C1F0E99D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0574" y="801866"/>
            <a:ext cx="5306084" cy="5230634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endParaRPr lang="ko-KR" altLang="en-US" sz="2400" dirty="0">
              <a:solidFill>
                <a:srgbClr val="000000"/>
              </a:solidFill>
            </a:endParaRPr>
          </a:p>
          <a:p>
            <a:endParaRPr lang="ko-KR" altLang="en-US" sz="2400" dirty="0">
              <a:solidFill>
                <a:srgbClr val="000000"/>
              </a:solidFill>
            </a:endParaRPr>
          </a:p>
        </p:txBody>
      </p:sp>
      <p:pic>
        <p:nvPicPr>
          <p:cNvPr id="5" name="그림 4" descr="산, 하늘, 계곡, 자연이(가) 표시된 사진&#10;&#10;자동 생성된 설명">
            <a:extLst>
              <a:ext uri="{FF2B5EF4-FFF2-40B4-BE49-F238E27FC236}">
                <a16:creationId xmlns:a16="http://schemas.microsoft.com/office/drawing/2014/main" id="{0325198D-6BFE-4B61-928B-91EB3922405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74589" y="265922"/>
            <a:ext cx="5422066" cy="3037115"/>
          </a:xfrm>
          <a:prstGeom prst="rect">
            <a:avLst/>
          </a:prstGeom>
        </p:spPr>
      </p:pic>
      <p:pic>
        <p:nvPicPr>
          <p:cNvPr id="9" name="그림 8" descr="자연, 실외, 하늘, 계곡이(가) 표시된 사진&#10;&#10;자동 생성된 설명">
            <a:extLst>
              <a:ext uri="{FF2B5EF4-FFF2-40B4-BE49-F238E27FC236}">
                <a16:creationId xmlns:a16="http://schemas.microsoft.com/office/drawing/2014/main" id="{F5049331-7B19-41BC-A9CB-B4CB20016EC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74585" y="3484983"/>
            <a:ext cx="5430533" cy="31770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736286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3B854194-185D-494D-905C-7C7CB2E30F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608211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맑은 고딕" panose="020F0502020204030204"/>
              <a:ea typeface="+mn-ea"/>
              <a:cs typeface="+mn-c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B4F5FA0D-0104-4987-8241-EFF7C85B88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12191998" cy="6858000"/>
          </a:xfrm>
          <a:prstGeom prst="rect">
            <a:avLst/>
          </a:prstGeom>
          <a:gradFill>
            <a:gsLst>
              <a:gs pos="0">
                <a:schemeClr val="accent1">
                  <a:lumMod val="90000"/>
                </a:schemeClr>
              </a:gs>
              <a:gs pos="25000">
                <a:schemeClr val="accent1">
                  <a:lumMod val="90000"/>
                </a:schemeClr>
              </a:gs>
              <a:gs pos="94000">
                <a:schemeClr val="bg2">
                  <a:lumMod val="25000"/>
                </a:schemeClr>
              </a:gs>
              <a:gs pos="100000">
                <a:schemeClr val="bg2">
                  <a:lumMod val="25000"/>
                </a:schemeClr>
              </a:gs>
            </a:gsLst>
            <a:lin ang="4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맑은 고딕" panose="020F0502020204030204"/>
              <a:ea typeface="+mn-ea"/>
              <a:cs typeface="+mn-cs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2897127E-6CEF-446C-BE87-93B7C46E49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제목 1">
            <a:extLst>
              <a:ext uri="{FF2B5EF4-FFF2-40B4-BE49-F238E27FC236}">
                <a16:creationId xmlns:a16="http://schemas.microsoft.com/office/drawing/2014/main" id="{EDFA2754-E367-4FDC-8F7E-C4E15D2EC7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79" y="2053641"/>
            <a:ext cx="3669161" cy="2760098"/>
          </a:xfrm>
        </p:spPr>
        <p:txBody>
          <a:bodyPr>
            <a:normAutofit/>
          </a:bodyPr>
          <a:lstStyle/>
          <a:p>
            <a:r>
              <a:rPr lang="ko-KR" altLang="en-US" sz="6000" dirty="0">
                <a:solidFill>
                  <a:srgbClr val="FFFFFF"/>
                </a:solidFill>
              </a:rPr>
              <a:t>홍해</a:t>
            </a:r>
            <a:endParaRPr lang="ko-KR" altLang="en-US" sz="4000" dirty="0">
              <a:solidFill>
                <a:srgbClr val="FFFFFF"/>
              </a:solidFill>
            </a:endParaRP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77AE5542-3013-46F0-A1F8-DA2C1F0E99D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0574" y="801866"/>
            <a:ext cx="5306084" cy="5230634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endParaRPr lang="ko-KR" altLang="en-US" sz="2400" dirty="0">
              <a:solidFill>
                <a:srgbClr val="000000"/>
              </a:solidFill>
            </a:endParaRPr>
          </a:p>
          <a:p>
            <a:endParaRPr lang="ko-KR" altLang="en-US" sz="2400" dirty="0">
              <a:solidFill>
                <a:srgbClr val="000000"/>
              </a:solidFill>
            </a:endParaRPr>
          </a:p>
        </p:txBody>
      </p:sp>
      <p:pic>
        <p:nvPicPr>
          <p:cNvPr id="6" name="그림 5">
            <a:extLst>
              <a:ext uri="{FF2B5EF4-FFF2-40B4-BE49-F238E27FC236}">
                <a16:creationId xmlns:a16="http://schemas.microsoft.com/office/drawing/2014/main" id="{5FFA03A3-B8FC-4D13-9C14-95FAAA4579D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75034" y="195943"/>
            <a:ext cx="5576887" cy="3405187"/>
          </a:xfrm>
          <a:prstGeom prst="rect">
            <a:avLst/>
          </a:prstGeom>
        </p:spPr>
      </p:pic>
      <p:pic>
        <p:nvPicPr>
          <p:cNvPr id="11" name="그림 10" descr="실외, 하늘, 물, 일몰이(가) 표시된 사진&#10;&#10;자동 생성된 설명">
            <a:extLst>
              <a:ext uri="{FF2B5EF4-FFF2-40B4-BE49-F238E27FC236}">
                <a16:creationId xmlns:a16="http://schemas.microsoft.com/office/drawing/2014/main" id="{EE37D01C-FDF4-46E7-A7C7-DD6A3660EF8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77161" y="3694922"/>
            <a:ext cx="5574760" cy="29671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184515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402</TotalTime>
  <Words>58</Words>
  <Application>Microsoft Office PowerPoint</Application>
  <PresentationFormat>와이드스크린</PresentationFormat>
  <Paragraphs>24</Paragraphs>
  <Slides>27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2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27</vt:i4>
      </vt:variant>
    </vt:vector>
  </HeadingPairs>
  <TitlesOfParts>
    <vt:vector size="30" baseType="lpstr">
      <vt:lpstr>맑은 고딕</vt:lpstr>
      <vt:lpstr>Arial</vt:lpstr>
      <vt:lpstr>Office 테마</vt:lpstr>
      <vt:lpstr>성경지도 알아가기</vt:lpstr>
      <vt:lpstr>PowerPoint 프레젠테이션</vt:lpstr>
      <vt:lpstr>PowerPoint 프레젠테이션</vt:lpstr>
      <vt:lpstr>PowerPoint 프레젠테이션</vt:lpstr>
      <vt:lpstr>PowerPoint 프레젠테이션</vt:lpstr>
      <vt:lpstr>이스라엘</vt:lpstr>
      <vt:lpstr>다메섹</vt:lpstr>
      <vt:lpstr>헬몬산</vt:lpstr>
      <vt:lpstr>가이샤라    빌립보</vt:lpstr>
      <vt:lpstr>갈릴리  호수</vt:lpstr>
      <vt:lpstr>갈멜산</vt:lpstr>
      <vt:lpstr>나사렛</vt:lpstr>
      <vt:lpstr>다볼산</vt:lpstr>
      <vt:lpstr>길보아산</vt:lpstr>
      <vt:lpstr>벧산  이스라엘의 왕, 사울의 목이 벧산성벽에 걸렸다(삼상 31:10). </vt:lpstr>
      <vt:lpstr>에발산</vt:lpstr>
      <vt:lpstr>그리심산</vt:lpstr>
      <vt:lpstr>수가성  우물가의 여인(요4장)</vt:lpstr>
      <vt:lpstr>벧엘</vt:lpstr>
      <vt:lpstr>시험산</vt:lpstr>
      <vt:lpstr>시온산</vt:lpstr>
      <vt:lpstr>성전산</vt:lpstr>
      <vt:lpstr>느보산</vt:lpstr>
      <vt:lpstr>롯의 처 (소금기둥)</vt:lpstr>
      <vt:lpstr>호르산</vt:lpstr>
      <vt:lpstr>시내산</vt:lpstr>
      <vt:lpstr>홍해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성경지도 퀴즈대회</dc:title>
  <dc:creator>비비비 비티지</dc:creator>
  <cp:lastModifiedBy>비비비 비티지</cp:lastModifiedBy>
  <cp:revision>15</cp:revision>
  <dcterms:created xsi:type="dcterms:W3CDTF">2021-02-26T12:41:21Z</dcterms:created>
  <dcterms:modified xsi:type="dcterms:W3CDTF">2021-02-27T08:33:16Z</dcterms:modified>
</cp:coreProperties>
</file>