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57" r:id="rId2"/>
    <p:sldId id="256" r:id="rId3"/>
    <p:sldId id="258" r:id="rId4"/>
    <p:sldId id="344" r:id="rId5"/>
    <p:sldId id="345" r:id="rId6"/>
    <p:sldId id="346" r:id="rId7"/>
    <p:sldId id="314" r:id="rId8"/>
    <p:sldId id="315" r:id="rId9"/>
    <p:sldId id="317" r:id="rId10"/>
    <p:sldId id="316" r:id="rId11"/>
    <p:sldId id="318" r:id="rId12"/>
    <p:sldId id="270" r:id="rId13"/>
    <p:sldId id="322" r:id="rId14"/>
    <p:sldId id="326" r:id="rId15"/>
    <p:sldId id="323" r:id="rId16"/>
    <p:sldId id="343" r:id="rId17"/>
    <p:sldId id="324" r:id="rId18"/>
    <p:sldId id="342" r:id="rId19"/>
    <p:sldId id="325" r:id="rId20"/>
    <p:sldId id="341" r:id="rId21"/>
    <p:sldId id="333" r:id="rId22"/>
    <p:sldId id="340" r:id="rId23"/>
    <p:sldId id="334" r:id="rId24"/>
    <p:sldId id="339" r:id="rId25"/>
    <p:sldId id="335" r:id="rId26"/>
    <p:sldId id="338" r:id="rId27"/>
    <p:sldId id="336" r:id="rId28"/>
    <p:sldId id="337" r:id="rId29"/>
    <p:sldId id="319" r:id="rId30"/>
    <p:sldId id="320" r:id="rId31"/>
  </p:sldIdLst>
  <p:sldSz cx="9144000" cy="6858000" type="screen4x3"/>
  <p:notesSz cx="6858000" cy="9144000"/>
  <p:embeddedFontLst>
    <p:embeddedFont>
      <p:font typeface="경기천년바탕 Bold" panose="02020803020101020101" pitchFamily="18" charset="-127"/>
      <p:bold r:id="rId33"/>
    </p:embeddedFont>
    <p:embeddedFont>
      <p:font typeface="맑은 고딕" panose="020B0503020000020004" pitchFamily="50" charset="-127"/>
      <p:regular r:id="rId34"/>
      <p:bold r:id="rId3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66"/>
    <a:srgbClr val="E3BC2D"/>
    <a:srgbClr val="690717"/>
    <a:srgbClr val="C4900E"/>
    <a:srgbClr val="EEAF12"/>
    <a:srgbClr val="A40000"/>
    <a:srgbClr val="5C0000"/>
    <a:srgbClr val="6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50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48.19277" units="1/cm"/>
          <inkml:channelProperty channel="Y" name="resolution" value="48.12834" units="1/cm"/>
          <inkml:channelProperty channel="T" name="resolution" value="1" units="1/dev"/>
        </inkml:channelProperties>
      </inkml:inkSource>
      <inkml:timestamp xml:id="ts0" timeString="2019-02-15T04:39:47.502"/>
    </inkml:context>
    <inkml:brush xml:id="br0">
      <inkml:brushProperty name="width" value="0.2" units="cm"/>
      <inkml:brushProperty name="height" value="0.4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F8653-5AC0-48F3-AF5B-E2EE0E8E7E4B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7FF9-F5AA-4B9D-B234-DC7B7B7499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720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7FF9-F5AA-4B9D-B234-DC7B7B7499FE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5394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804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321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43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4120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67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233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247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29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58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4006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371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BC61F-D6C8-4BFC-ACE3-B9B4CE0E2D95}" type="datetimeFigureOut">
              <a:rPr lang="ko-KR" altLang="en-US" smtClean="0"/>
              <a:t>2019-02-17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72460-E51D-4431-B401-FD638157B8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97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emf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customXml" Target="../ink/ink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122803D-ED59-4632-8183-6AE9FCE81B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53" t="32055" r="153" b="301"/>
          <a:stretch/>
        </p:blipFill>
        <p:spPr>
          <a:xfrm>
            <a:off x="-108520" y="-171399"/>
            <a:ext cx="9252520" cy="70294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1124744"/>
            <a:ext cx="8460432" cy="1152128"/>
          </a:xfrm>
        </p:spPr>
        <p:txBody>
          <a:bodyPr>
            <a:normAutofit/>
          </a:bodyPr>
          <a:lstStyle/>
          <a:p>
            <a:r>
              <a:rPr lang="ko-KR" altLang="en-US" dirty="0"/>
              <a:t>            </a:t>
            </a: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제 </a:t>
            </a:r>
            <a:r>
              <a:rPr lang="en-US" altLang="ko-KR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1</a:t>
            </a: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회 </a:t>
            </a:r>
            <a:r>
              <a:rPr lang="ko-KR" altLang="en-US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순롱도르</a:t>
            </a: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시상식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축구">
            <a:hlinkClick r:id="" action="ppaction://media"/>
            <a:extLst>
              <a:ext uri="{FF2B5EF4-FFF2-40B4-BE49-F238E27FC236}">
                <a16:creationId xmlns:a16="http://schemas.microsoft.com/office/drawing/2014/main" id="{D61EE50D-117C-4E73-9E6A-4C6DF632C7E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4000" end="2319.2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27218" y="4865524"/>
            <a:ext cx="609600" cy="6096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1CA8AF-3F6E-43BB-B13F-D6124A09F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A4EB2D94-7CA5-42AE-98C9-3B058199CF78}"/>
                  </a:ext>
                </a:extLst>
              </p14:cNvPr>
              <p14:cNvContentPartPr/>
              <p14:nvPr/>
            </p14:nvContentPartPr>
            <p14:xfrm>
              <a:off x="4788024" y="5085184"/>
              <a:ext cx="360" cy="360"/>
            </p14:xfrm>
          </p:contentPart>
        </mc:Choice>
        <mc:Fallback xmlns=""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A4EB2D94-7CA5-42AE-98C9-3B058199CF7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52024" y="5013184"/>
                <a:ext cx="72000" cy="144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395536" y="441950"/>
            <a:ext cx="3193970" cy="1209642"/>
            <a:chOff x="585942" y="204124"/>
            <a:chExt cx="3193970" cy="1209642"/>
          </a:xfrm>
        </p:grpSpPr>
        <p:sp>
          <p:nvSpPr>
            <p:cNvPr id="24" name="TextBox 23"/>
            <p:cNvSpPr txBox="1"/>
            <p:nvPr/>
          </p:nvSpPr>
          <p:spPr>
            <a:xfrm>
              <a:off x="1558739" y="355303"/>
              <a:ext cx="222117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b="1" dirty="0">
                  <a:solidFill>
                    <a:schemeClr val="bg1"/>
                  </a:solidFill>
                  <a:latin typeface="a옛날목욕탕L" panose="02020600000000000000" pitchFamily="18" charset="-127"/>
                  <a:ea typeface="a옛날목욕탕L" panose="02020600000000000000" pitchFamily="18" charset="-127"/>
                </a:rPr>
                <a:t>식순</a:t>
              </a: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78" b="98533" l="1262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486">
              <a:off x="585942" y="204124"/>
              <a:ext cx="937546" cy="120964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FC052B6-6F4A-410E-8914-356CED42029D}"/>
              </a:ext>
            </a:extLst>
          </p:cNvPr>
          <p:cNvSpPr txBox="1"/>
          <p:nvPr/>
        </p:nvSpPr>
        <p:spPr>
          <a:xfrm>
            <a:off x="1619672" y="1362570"/>
            <a:ext cx="75243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1.</a:t>
            </a:r>
            <a:r>
              <a:rPr lang="ko-KR" altLang="en-US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개회기도</a:t>
            </a:r>
            <a:endParaRPr lang="en-US" altLang="ko-KR" sz="4400" dirty="0">
              <a:solidFill>
                <a:schemeClr val="bg1"/>
              </a:solidFill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2.</a:t>
            </a:r>
            <a:r>
              <a:rPr lang="ko-KR" altLang="en-US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개회사</a:t>
            </a:r>
            <a:endParaRPr lang="en-US" altLang="ko-KR" sz="4400" dirty="0">
              <a:solidFill>
                <a:schemeClr val="bg1"/>
              </a:solidFill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3.</a:t>
            </a:r>
            <a:r>
              <a:rPr lang="ko-KR" altLang="en-US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내빈소개</a:t>
            </a:r>
            <a:endParaRPr lang="en-US" altLang="ko-KR" sz="4400" dirty="0">
              <a:solidFill>
                <a:schemeClr val="bg1"/>
              </a:solidFill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4.</a:t>
            </a:r>
            <a:r>
              <a:rPr lang="ko-KR" altLang="en-US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목사님 축사</a:t>
            </a:r>
            <a:endParaRPr lang="en-US" altLang="ko-KR" sz="4400" dirty="0">
              <a:solidFill>
                <a:schemeClr val="bg1"/>
              </a:solidFill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5.</a:t>
            </a:r>
            <a:r>
              <a:rPr lang="ko-KR" altLang="en-US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시상식</a:t>
            </a:r>
            <a:endParaRPr lang="en-US" altLang="ko-KR" sz="4400" dirty="0">
              <a:solidFill>
                <a:schemeClr val="bg1"/>
              </a:solidFill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6.</a:t>
            </a:r>
            <a:r>
              <a:rPr lang="ko-KR" altLang="en-US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목사님 폐회사</a:t>
            </a:r>
            <a:r>
              <a:rPr lang="en-US" altLang="ko-KR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&amp;</a:t>
            </a:r>
            <a:r>
              <a:rPr lang="ko-KR" altLang="en-US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폐회기도</a:t>
            </a:r>
            <a:endParaRPr lang="en-US" altLang="ko-KR" sz="4400" dirty="0">
              <a:solidFill>
                <a:schemeClr val="bg1"/>
              </a:solidFill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7.</a:t>
            </a:r>
            <a:r>
              <a:rPr lang="ko-KR" altLang="en-US" sz="4400" dirty="0">
                <a:solidFill>
                  <a:schemeClr val="bg1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기념사진 촬영</a:t>
            </a:r>
          </a:p>
        </p:txBody>
      </p:sp>
    </p:spTree>
    <p:extLst>
      <p:ext uri="{BB962C8B-B14F-4D97-AF65-F5344CB8AC3E}">
        <p14:creationId xmlns:p14="http://schemas.microsoft.com/office/powerpoint/2010/main" val="2601349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89734" y="1730843"/>
            <a:ext cx="6858000" cy="1790700"/>
          </a:xfrm>
        </p:spPr>
        <p:txBody>
          <a:bodyPr/>
          <a:lstStyle/>
          <a:p>
            <a:pPr lvl="0">
              <a:defRPr/>
            </a:pPr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89734" y="3590599"/>
            <a:ext cx="6858000" cy="1241822"/>
          </a:xfrm>
        </p:spPr>
        <p:txBody>
          <a:bodyPr/>
          <a:lstStyle/>
          <a:p>
            <a:pPr lvl="0">
              <a:defRPr/>
            </a:pPr>
            <a:endParaRPr lang="ko-KR" altLang="en-US" b="1">
              <a:solidFill>
                <a:schemeClr val="tx1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159614" y="1467667"/>
          <a:ext cx="6841387" cy="410775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697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</a:rPr>
                        <a:t>한승권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</a:rPr>
                        <a:t>이진영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40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박두식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민이삭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7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김성광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17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문재성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12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이정현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14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김준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12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구자혁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박기용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김병용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김연훈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26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최종문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박진한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김홍빈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황상국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황상훈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송인섭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백승혁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9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이성재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김병연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김민성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김상윤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15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최성일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981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김경환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18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</a:rPr>
                        <a:t>이민종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>
                          <a:solidFill>
                            <a:schemeClr val="tx1"/>
                          </a:solidFill>
                        </a:rPr>
                        <a:t>15</a:t>
                      </a:r>
                      <a:endParaRPr lang="ko-KR" altLang="en-US" sz="14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484236" y="899944"/>
            <a:ext cx="217552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3000">
                <a:latin typeface="+mj-ea"/>
                <a:ea typeface="+mj-ea"/>
              </a:rPr>
              <a:t>&lt;</a:t>
            </a:r>
            <a:r>
              <a:rPr lang="ko-KR" altLang="en-US" sz="3000">
                <a:latin typeface="+mj-ea"/>
                <a:ea typeface="+mj-ea"/>
              </a:rPr>
              <a:t>출석표</a:t>
            </a:r>
            <a:r>
              <a:rPr lang="en-US" altLang="ko-KR" sz="3000">
                <a:latin typeface="+mj-ea"/>
                <a:ea typeface="+mj-ea"/>
              </a:rPr>
              <a:t>&gt;</a:t>
            </a:r>
            <a:endParaRPr lang="ko-KR" altLang="en-US" sz="300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1142585" y="1371600"/>
          <a:ext cx="6858832" cy="42291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14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/>
                        <a:t>오승율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/>
                        <a:t>15</a:t>
                      </a:r>
                      <a:endParaRPr lang="ko-KR" alt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/>
                        <a:t>차민규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/>
                        <a:t>13</a:t>
                      </a:r>
                      <a:endParaRPr lang="ko-KR" altLang="en-US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손진우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고태익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4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최병준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14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오병승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3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한예성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27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이대용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4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최은석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이범직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3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최재욱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이정익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전종혁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3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박정민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양원빈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20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김민우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24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김상우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16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고명진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유영민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26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장원준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24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이연우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나해수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송재민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장순관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22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이은동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백승민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7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박준희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유영찬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20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박재민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8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957956" y="1414878"/>
          <a:ext cx="7228088" cy="402824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07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7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7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/>
                        <a:t>이름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/>
                        <a:t>골</a:t>
                      </a:r>
                      <a:r>
                        <a:rPr lang="en-US" altLang="ko-KR" sz="1400"/>
                        <a:t>/</a:t>
                      </a:r>
                      <a:r>
                        <a:rPr lang="ko-KR" altLang="en-US" sz="1400"/>
                        <a:t>어시스트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/>
                        <a:t>이름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/>
                        <a:t>골</a:t>
                      </a:r>
                      <a:r>
                        <a:rPr lang="en-US" altLang="ko-KR" sz="1400"/>
                        <a:t>/</a:t>
                      </a:r>
                      <a:r>
                        <a:rPr lang="ko-KR" altLang="en-US" sz="1400"/>
                        <a:t>어시스트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한예성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11/6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오승율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11/5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차민규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4/5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양원빈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2/2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김경환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0/0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이민종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4/2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손진우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0/0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고태익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1/0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이범직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1/0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최병준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4/0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김민우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8/3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장원준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2/3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유영민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2/3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장순관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6/1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583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유영찬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5/0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ko-KR" altLang="en-US" sz="1400" b="1"/>
                        <a:t>박재민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400" b="1"/>
                        <a:t>0/1</a:t>
                      </a:r>
                      <a:endParaRPr lang="ko-KR" altLang="en-US" sz="14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412776"/>
            <a:ext cx="14797136" cy="5904656"/>
          </a:xfrm>
          <a:prstGeom prst="rect">
            <a:avLst/>
          </a:prstGeom>
        </p:spPr>
      </p:pic>
      <p:sp>
        <p:nvSpPr>
          <p:cNvPr id="5" name="정오각형 4"/>
          <p:cNvSpPr/>
          <p:nvPr/>
        </p:nvSpPr>
        <p:spPr>
          <a:xfrm>
            <a:off x="1835696" y="836712"/>
            <a:ext cx="5688632" cy="4608512"/>
          </a:xfrm>
          <a:prstGeom prst="pentagon">
            <a:avLst/>
          </a:prstGeom>
          <a:noFill/>
          <a:ln w="82550">
            <a:solidFill>
              <a:srgbClr val="C49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2276872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  1.</a:t>
            </a:r>
            <a:r>
              <a:rPr lang="ko-KR" altLang="en-US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개회기도</a:t>
            </a:r>
          </a:p>
        </p:txBody>
      </p:sp>
    </p:spTree>
    <p:extLst>
      <p:ext uri="{BB962C8B-B14F-4D97-AF65-F5344CB8AC3E}">
        <p14:creationId xmlns:p14="http://schemas.microsoft.com/office/powerpoint/2010/main" val="1028029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412776"/>
            <a:ext cx="14797136" cy="5904656"/>
          </a:xfrm>
          <a:prstGeom prst="rect">
            <a:avLst/>
          </a:prstGeom>
        </p:spPr>
      </p:pic>
      <p:sp>
        <p:nvSpPr>
          <p:cNvPr id="5" name="정오각형 4"/>
          <p:cNvSpPr/>
          <p:nvPr/>
        </p:nvSpPr>
        <p:spPr>
          <a:xfrm>
            <a:off x="1835696" y="836712"/>
            <a:ext cx="5688632" cy="4608512"/>
          </a:xfrm>
          <a:prstGeom prst="pentagon">
            <a:avLst/>
          </a:prstGeom>
          <a:noFill/>
          <a:ln w="82550">
            <a:solidFill>
              <a:srgbClr val="C49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2276872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    2.</a:t>
            </a:r>
            <a:r>
              <a:rPr lang="ko-KR" altLang="en-US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개회사</a:t>
            </a:r>
          </a:p>
        </p:txBody>
      </p:sp>
    </p:spTree>
    <p:extLst>
      <p:ext uri="{BB962C8B-B14F-4D97-AF65-F5344CB8AC3E}">
        <p14:creationId xmlns:p14="http://schemas.microsoft.com/office/powerpoint/2010/main" val="1630190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412776"/>
            <a:ext cx="14797136" cy="5904656"/>
          </a:xfrm>
          <a:prstGeom prst="rect">
            <a:avLst/>
          </a:prstGeom>
        </p:spPr>
      </p:pic>
      <p:sp>
        <p:nvSpPr>
          <p:cNvPr id="5" name="정오각형 4"/>
          <p:cNvSpPr/>
          <p:nvPr/>
        </p:nvSpPr>
        <p:spPr>
          <a:xfrm>
            <a:off x="1835696" y="836712"/>
            <a:ext cx="5688632" cy="4608512"/>
          </a:xfrm>
          <a:prstGeom prst="pentagon">
            <a:avLst/>
          </a:prstGeom>
          <a:noFill/>
          <a:ln w="82550">
            <a:solidFill>
              <a:srgbClr val="C49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2276872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   3.</a:t>
            </a:r>
            <a:r>
              <a:rPr lang="ko-KR" altLang="en-US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내빈소개</a:t>
            </a:r>
            <a:endParaRPr lang="en-US" altLang="ko-KR" sz="4400" dirty="0">
              <a:solidFill>
                <a:schemeClr val="bg1"/>
              </a:solidFill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6713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412776"/>
            <a:ext cx="14797136" cy="5904656"/>
          </a:xfrm>
          <a:prstGeom prst="rect">
            <a:avLst/>
          </a:prstGeom>
        </p:spPr>
      </p:pic>
      <p:sp>
        <p:nvSpPr>
          <p:cNvPr id="5" name="정오각형 4"/>
          <p:cNvSpPr/>
          <p:nvPr/>
        </p:nvSpPr>
        <p:spPr>
          <a:xfrm>
            <a:off x="1835696" y="836712"/>
            <a:ext cx="5688632" cy="4608512"/>
          </a:xfrm>
          <a:prstGeom prst="pentagon">
            <a:avLst/>
          </a:prstGeom>
          <a:noFill/>
          <a:ln w="82550">
            <a:solidFill>
              <a:srgbClr val="C49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2276872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 4.</a:t>
            </a:r>
            <a:r>
              <a:rPr lang="ko-KR" altLang="en-US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목사님 축사</a:t>
            </a:r>
          </a:p>
        </p:txBody>
      </p:sp>
    </p:spTree>
    <p:extLst>
      <p:ext uri="{BB962C8B-B14F-4D97-AF65-F5344CB8AC3E}">
        <p14:creationId xmlns:p14="http://schemas.microsoft.com/office/powerpoint/2010/main" val="3349588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412776"/>
            <a:ext cx="14797136" cy="5904656"/>
          </a:xfrm>
          <a:prstGeom prst="rect">
            <a:avLst/>
          </a:prstGeom>
        </p:spPr>
      </p:pic>
      <p:sp>
        <p:nvSpPr>
          <p:cNvPr id="5" name="정오각형 4"/>
          <p:cNvSpPr/>
          <p:nvPr/>
        </p:nvSpPr>
        <p:spPr>
          <a:xfrm>
            <a:off x="1835696" y="836712"/>
            <a:ext cx="5688632" cy="4608512"/>
          </a:xfrm>
          <a:prstGeom prst="pentagon">
            <a:avLst/>
          </a:prstGeom>
          <a:noFill/>
          <a:ln w="82550">
            <a:solidFill>
              <a:srgbClr val="C49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2276872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    5.</a:t>
            </a:r>
            <a:r>
              <a:rPr lang="ko-KR" altLang="en-US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시상식</a:t>
            </a:r>
          </a:p>
        </p:txBody>
      </p:sp>
    </p:spTree>
    <p:extLst>
      <p:ext uri="{BB962C8B-B14F-4D97-AF65-F5344CB8AC3E}">
        <p14:creationId xmlns:p14="http://schemas.microsoft.com/office/powerpoint/2010/main" val="1187410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294012" y="1738836"/>
            <a:ext cx="1421594" cy="21094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79912" y="2492896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</p:spTree>
    <p:extLst>
      <p:ext uri="{BB962C8B-B14F-4D97-AF65-F5344CB8AC3E}">
        <p14:creationId xmlns:p14="http://schemas.microsoft.com/office/powerpoint/2010/main" val="3853178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01350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최우수 선수</a:t>
            </a:r>
            <a:endParaRPr lang="en-US" altLang="ko-KR" sz="3600" b="1" dirty="0">
              <a:solidFill>
                <a:schemeClr val="bg1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  <a:p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시상자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목사님</a:t>
            </a:r>
            <a:endParaRPr lang="en-US" altLang="ko-KR" sz="3600" b="1" dirty="0">
              <a:solidFill>
                <a:schemeClr val="bg1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166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1198735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최우수 선수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16AB6-B20C-4E61-84A6-0F6196FC1CC1}"/>
              </a:ext>
            </a:extLst>
          </p:cNvPr>
          <p:cNvSpPr txBox="1"/>
          <p:nvPr/>
        </p:nvSpPr>
        <p:spPr>
          <a:xfrm>
            <a:off x="1331640" y="321297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수상자</a:t>
            </a:r>
            <a:r>
              <a:rPr lang="en-US" altLang="ko-KR" sz="3600" dirty="0">
                <a:solidFill>
                  <a:schemeClr val="bg1"/>
                </a:solidFill>
              </a:rPr>
              <a:t>_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3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01350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시상자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이진영 부장님</a:t>
            </a:r>
            <a:endParaRPr lang="en-US" altLang="ko-KR" sz="3600" b="1" dirty="0">
              <a:solidFill>
                <a:schemeClr val="bg1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플레이 메이커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63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1198735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플레이 메이커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16AB6-B20C-4E61-84A6-0F6196FC1CC1}"/>
              </a:ext>
            </a:extLst>
          </p:cNvPr>
          <p:cNvSpPr txBox="1"/>
          <p:nvPr/>
        </p:nvSpPr>
        <p:spPr>
          <a:xfrm>
            <a:off x="1331640" y="321297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수상자</a:t>
            </a:r>
            <a:r>
              <a:rPr lang="en-US" altLang="ko-KR" sz="3600" dirty="0">
                <a:solidFill>
                  <a:schemeClr val="bg1"/>
                </a:solidFill>
              </a:rPr>
              <a:t>_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90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01350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시상자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김성광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 운영위원님</a:t>
            </a:r>
            <a:endParaRPr lang="en-US" altLang="ko-KR" sz="3600" b="1" dirty="0">
              <a:solidFill>
                <a:schemeClr val="bg1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득점왕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176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1198735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득점왕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16AB6-B20C-4E61-84A6-0F6196FC1CC1}"/>
              </a:ext>
            </a:extLst>
          </p:cNvPr>
          <p:cNvSpPr txBox="1"/>
          <p:nvPr/>
        </p:nvSpPr>
        <p:spPr>
          <a:xfrm>
            <a:off x="1331640" y="321297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수상자</a:t>
            </a:r>
            <a:r>
              <a:rPr lang="en-US" altLang="ko-KR" sz="3600" dirty="0">
                <a:solidFill>
                  <a:schemeClr val="bg1"/>
                </a:solidFill>
              </a:rPr>
              <a:t>_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39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01350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시상자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김진형 안수집사님</a:t>
            </a:r>
            <a:endParaRPr lang="en-US" altLang="ko-KR" sz="3600" b="1" dirty="0">
              <a:solidFill>
                <a:schemeClr val="bg1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도움왕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988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1198735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도움왕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16AB6-B20C-4E61-84A6-0F6196FC1CC1}"/>
              </a:ext>
            </a:extLst>
          </p:cNvPr>
          <p:cNvSpPr txBox="1"/>
          <p:nvPr/>
        </p:nvSpPr>
        <p:spPr>
          <a:xfrm>
            <a:off x="1331640" y="321297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수상자</a:t>
            </a:r>
            <a:r>
              <a:rPr lang="en-US" altLang="ko-KR" sz="3600" dirty="0">
                <a:solidFill>
                  <a:schemeClr val="bg1"/>
                </a:solidFill>
              </a:rPr>
              <a:t>_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1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01350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시상자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사모님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(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후원회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)</a:t>
            </a:r>
          </a:p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성실상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674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1198735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성실상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16AB6-B20C-4E61-84A6-0F6196FC1CC1}"/>
              </a:ext>
            </a:extLst>
          </p:cNvPr>
          <p:cNvSpPr txBox="1"/>
          <p:nvPr/>
        </p:nvSpPr>
        <p:spPr>
          <a:xfrm>
            <a:off x="1331640" y="321297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수상자</a:t>
            </a:r>
            <a:r>
              <a:rPr lang="en-US" altLang="ko-KR" sz="3600" dirty="0">
                <a:solidFill>
                  <a:schemeClr val="bg1"/>
                </a:solidFill>
              </a:rPr>
              <a:t>_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72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01350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시상자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전도사님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(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후원회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)</a:t>
            </a:r>
          </a:p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헌신상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520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1198735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헌신상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16AB6-B20C-4E61-84A6-0F6196FC1CC1}"/>
              </a:ext>
            </a:extLst>
          </p:cNvPr>
          <p:cNvSpPr txBox="1"/>
          <p:nvPr/>
        </p:nvSpPr>
        <p:spPr>
          <a:xfrm>
            <a:off x="1331640" y="321297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수상자</a:t>
            </a:r>
            <a:r>
              <a:rPr lang="en-US" altLang="ko-KR" sz="3600" dirty="0">
                <a:solidFill>
                  <a:schemeClr val="bg1"/>
                </a:solidFill>
              </a:rPr>
              <a:t>_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6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01350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시상자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목사님 </a:t>
            </a:r>
            <a:endParaRPr lang="en-US" altLang="ko-KR" sz="3600" b="1" dirty="0">
              <a:solidFill>
                <a:schemeClr val="bg1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특별상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13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1198735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특별상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16AB6-B20C-4E61-84A6-0F6196FC1CC1}"/>
              </a:ext>
            </a:extLst>
          </p:cNvPr>
          <p:cNvSpPr txBox="1"/>
          <p:nvPr/>
        </p:nvSpPr>
        <p:spPr>
          <a:xfrm>
            <a:off x="1331640" y="321297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수상자</a:t>
            </a:r>
            <a:r>
              <a:rPr lang="en-US" altLang="ko-KR" sz="3600" dirty="0">
                <a:solidFill>
                  <a:schemeClr val="bg1"/>
                </a:solidFill>
              </a:rPr>
              <a:t>_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82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301350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err="1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시상자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이진영 부장님</a:t>
            </a:r>
            <a:endParaRPr lang="en-US" altLang="ko-KR" sz="3600" b="1" dirty="0">
              <a:solidFill>
                <a:schemeClr val="bg1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목사님 감사패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223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696616"/>
            <a:ext cx="14797136" cy="5620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" b="98533" l="126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65">
            <a:off x="217303" y="432110"/>
            <a:ext cx="835469" cy="12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u="sng" dirty="0">
                <a:solidFill>
                  <a:schemeClr val="bg1"/>
                </a:solidFill>
                <a:latin typeface="서울남산 장체BL" pitchFamily="18" charset="-127"/>
                <a:ea typeface="서울남산 장체BL" pitchFamily="18" charset="-127"/>
              </a:rPr>
              <a:t>시상식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1198735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시상 부문</a:t>
            </a:r>
            <a:r>
              <a:rPr lang="en-US" altLang="ko-KR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_</a:t>
            </a:r>
            <a:r>
              <a:rPr lang="ko-KR" altLang="en-US" sz="3600" b="1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목사님 감사패</a:t>
            </a:r>
            <a:endParaRPr lang="ko-KR" altLang="en-US" sz="3600" b="1" dirty="0">
              <a:solidFill>
                <a:srgbClr val="FF0066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16AB6-B20C-4E61-84A6-0F6196FC1CC1}"/>
              </a:ext>
            </a:extLst>
          </p:cNvPr>
          <p:cNvSpPr txBox="1"/>
          <p:nvPr/>
        </p:nvSpPr>
        <p:spPr>
          <a:xfrm>
            <a:off x="1331640" y="321297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수상자</a:t>
            </a:r>
            <a:r>
              <a:rPr lang="en-US" altLang="ko-KR" sz="3600" dirty="0">
                <a:solidFill>
                  <a:schemeClr val="bg1"/>
                </a:solidFill>
              </a:rPr>
              <a:t>_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45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412776"/>
            <a:ext cx="14797136" cy="5904656"/>
          </a:xfrm>
          <a:prstGeom prst="rect">
            <a:avLst/>
          </a:prstGeom>
        </p:spPr>
      </p:pic>
      <p:sp>
        <p:nvSpPr>
          <p:cNvPr id="5" name="정오각형 4"/>
          <p:cNvSpPr/>
          <p:nvPr/>
        </p:nvSpPr>
        <p:spPr>
          <a:xfrm>
            <a:off x="1835696" y="836712"/>
            <a:ext cx="5688632" cy="4608512"/>
          </a:xfrm>
          <a:prstGeom prst="pentagon">
            <a:avLst/>
          </a:prstGeom>
          <a:noFill/>
          <a:ln w="82550">
            <a:solidFill>
              <a:srgbClr val="C49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2276872"/>
            <a:ext cx="44644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6.</a:t>
            </a:r>
            <a:r>
              <a:rPr lang="ko-KR" altLang="en-US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목사님 폐회사</a:t>
            </a:r>
            <a:endParaRPr lang="en-US" altLang="ko-KR" sz="4400" dirty="0">
              <a:solidFill>
                <a:schemeClr val="bg1"/>
              </a:solidFill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     </a:t>
            </a:r>
            <a:r>
              <a:rPr lang="ko-KR" altLang="en-US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폐회기도</a:t>
            </a:r>
          </a:p>
        </p:txBody>
      </p:sp>
    </p:spTree>
    <p:extLst>
      <p:ext uri="{BB962C8B-B14F-4D97-AF65-F5344CB8AC3E}">
        <p14:creationId xmlns:p14="http://schemas.microsoft.com/office/powerpoint/2010/main" val="2495289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6" b="100000" l="355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3136" y="1412776"/>
            <a:ext cx="14797136" cy="5904656"/>
          </a:xfrm>
          <a:prstGeom prst="rect">
            <a:avLst/>
          </a:prstGeom>
        </p:spPr>
      </p:pic>
      <p:sp>
        <p:nvSpPr>
          <p:cNvPr id="5" name="정오각형 4"/>
          <p:cNvSpPr/>
          <p:nvPr/>
        </p:nvSpPr>
        <p:spPr>
          <a:xfrm>
            <a:off x="1835696" y="836712"/>
            <a:ext cx="5688632" cy="4608512"/>
          </a:xfrm>
          <a:prstGeom prst="pentagon">
            <a:avLst/>
          </a:prstGeom>
          <a:noFill/>
          <a:ln w="82550">
            <a:solidFill>
              <a:srgbClr val="C49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2276872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7.</a:t>
            </a:r>
            <a:r>
              <a:rPr lang="ko-KR" altLang="en-US" sz="4400" dirty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기념사진 촬영</a:t>
            </a:r>
          </a:p>
        </p:txBody>
      </p:sp>
    </p:spTree>
    <p:extLst>
      <p:ext uri="{BB962C8B-B14F-4D97-AF65-F5344CB8AC3E}">
        <p14:creationId xmlns:p14="http://schemas.microsoft.com/office/powerpoint/2010/main" val="979260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356</Words>
  <Application>Microsoft Office PowerPoint</Application>
  <PresentationFormat>화면 슬라이드 쇼(4:3)</PresentationFormat>
  <Paragraphs>214</Paragraphs>
  <Slides>30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7" baseType="lpstr">
      <vt:lpstr>1훈점보맘보 B</vt:lpstr>
      <vt:lpstr>맑은 고딕</vt:lpstr>
      <vt:lpstr>Arial</vt:lpstr>
      <vt:lpstr>서울남산 장체BL</vt:lpstr>
      <vt:lpstr>경기천년바탕 Bold</vt:lpstr>
      <vt:lpstr>a옛날목욕탕L</vt:lpstr>
      <vt:lpstr>Office 테마</vt:lpstr>
      <vt:lpstr>            제 1회 순롱도르 시상식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sec</dc:creator>
  <cp:lastModifiedBy>비비비 비티지</cp:lastModifiedBy>
  <cp:revision>52</cp:revision>
  <dcterms:created xsi:type="dcterms:W3CDTF">2014-11-14T12:34:49Z</dcterms:created>
  <dcterms:modified xsi:type="dcterms:W3CDTF">2019-02-17T15:24:09Z</dcterms:modified>
</cp:coreProperties>
</file>